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notesSlides/notesSlide1.xml" ContentType="application/vnd.openxmlformats-officedocument.presentationml.notes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1.xml" ContentType="application/vnd.openxmlformats-officedocument.theme+xml"/>
  <Override PartName="/ppt/notesMasters/notesMaster1.xml" ContentType="application/vnd.openxmlformats-officedocument.presentationml.notesMaster+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77" r:id="rId2"/>
  </p:sldIdLst>
  <p:sldSz cx="12801600" cy="9601200" type="A3"/>
  <p:notesSz cx="6858000" cy="9144000"/>
  <p:defaultTextStyle>
    <a:defPPr>
      <a:defRPr lang="nl-NL"/>
    </a:defPPr>
    <a:lvl1pPr marL="0" algn="l" defTabSz="1280160" rtl="0" eaLnBrk="1" latinLnBrk="0" hangingPunct="1">
      <a:defRPr sz="2500" kern="1200">
        <a:solidFill>
          <a:schemeClr val="tx1"/>
        </a:solidFill>
        <a:latin typeface="+mn-lt"/>
        <a:ea typeface="+mn-ea"/>
        <a:cs typeface="+mn-cs"/>
      </a:defRPr>
    </a:lvl1pPr>
    <a:lvl2pPr marL="640080" algn="l" defTabSz="1280160" rtl="0" eaLnBrk="1" latinLnBrk="0" hangingPunct="1">
      <a:defRPr sz="2500" kern="1200">
        <a:solidFill>
          <a:schemeClr val="tx1"/>
        </a:solidFill>
        <a:latin typeface="+mn-lt"/>
        <a:ea typeface="+mn-ea"/>
        <a:cs typeface="+mn-cs"/>
      </a:defRPr>
    </a:lvl2pPr>
    <a:lvl3pPr marL="1280160" algn="l" defTabSz="1280160" rtl="0" eaLnBrk="1" latinLnBrk="0" hangingPunct="1">
      <a:defRPr sz="2500" kern="1200">
        <a:solidFill>
          <a:schemeClr val="tx1"/>
        </a:solidFill>
        <a:latin typeface="+mn-lt"/>
        <a:ea typeface="+mn-ea"/>
        <a:cs typeface="+mn-cs"/>
      </a:defRPr>
    </a:lvl3pPr>
    <a:lvl4pPr marL="1920240" algn="l" defTabSz="1280160" rtl="0" eaLnBrk="1" latinLnBrk="0" hangingPunct="1">
      <a:defRPr sz="2500" kern="1200">
        <a:solidFill>
          <a:schemeClr val="tx1"/>
        </a:solidFill>
        <a:latin typeface="+mn-lt"/>
        <a:ea typeface="+mn-ea"/>
        <a:cs typeface="+mn-cs"/>
      </a:defRPr>
    </a:lvl4pPr>
    <a:lvl5pPr marL="2560320" algn="l" defTabSz="1280160" rtl="0" eaLnBrk="1" latinLnBrk="0" hangingPunct="1">
      <a:defRPr sz="2500" kern="1200">
        <a:solidFill>
          <a:schemeClr val="tx1"/>
        </a:solidFill>
        <a:latin typeface="+mn-lt"/>
        <a:ea typeface="+mn-ea"/>
        <a:cs typeface="+mn-cs"/>
      </a:defRPr>
    </a:lvl5pPr>
    <a:lvl6pPr marL="3200400" algn="l" defTabSz="1280160" rtl="0" eaLnBrk="1" latinLnBrk="0" hangingPunct="1">
      <a:defRPr sz="2500" kern="1200">
        <a:solidFill>
          <a:schemeClr val="tx1"/>
        </a:solidFill>
        <a:latin typeface="+mn-lt"/>
        <a:ea typeface="+mn-ea"/>
        <a:cs typeface="+mn-cs"/>
      </a:defRPr>
    </a:lvl6pPr>
    <a:lvl7pPr marL="3840480" algn="l" defTabSz="1280160" rtl="0" eaLnBrk="1" latinLnBrk="0" hangingPunct="1">
      <a:defRPr sz="2500" kern="1200">
        <a:solidFill>
          <a:schemeClr val="tx1"/>
        </a:solidFill>
        <a:latin typeface="+mn-lt"/>
        <a:ea typeface="+mn-ea"/>
        <a:cs typeface="+mn-cs"/>
      </a:defRPr>
    </a:lvl7pPr>
    <a:lvl8pPr marL="4480560" algn="l" defTabSz="1280160" rtl="0" eaLnBrk="1" latinLnBrk="0" hangingPunct="1">
      <a:defRPr sz="2500" kern="1200">
        <a:solidFill>
          <a:schemeClr val="tx1"/>
        </a:solidFill>
        <a:latin typeface="+mn-lt"/>
        <a:ea typeface="+mn-ea"/>
        <a:cs typeface="+mn-cs"/>
      </a:defRPr>
    </a:lvl8pPr>
    <a:lvl9pPr marL="5120640" algn="l" defTabSz="1280160" rtl="0" eaLnBrk="1" latinLnBrk="0" hangingPunct="1">
      <a:defRPr sz="25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EA8E"/>
    <a:srgbClr val="99D0DF"/>
    <a:srgbClr val="87C7D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406" autoAdjust="0"/>
  </p:normalViewPr>
  <p:slideViewPr>
    <p:cSldViewPr>
      <p:cViewPr>
        <p:scale>
          <a:sx n="50" d="100"/>
          <a:sy n="50" d="100"/>
        </p:scale>
        <p:origin x="-840" y="43"/>
      </p:cViewPr>
      <p:guideLst>
        <p:guide orient="horz" pos="3024"/>
        <p:guide pos="4032"/>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customXml" Target="../customXml/item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11" Type="http://schemas.openxmlformats.org/officeDocument/2006/relationships/customXml" Target="../customXml/item4.xml"/><Relationship Id="rId5" Type="http://schemas.openxmlformats.org/officeDocument/2006/relationships/viewProps" Target="viewProps.xml"/><Relationship Id="rId10" Type="http://schemas.openxmlformats.org/officeDocument/2006/relationships/customXml" Target="../customXml/item3.xml"/><Relationship Id="rId4" Type="http://schemas.openxmlformats.org/officeDocument/2006/relationships/presProps" Target="presProps.xml"/><Relationship Id="rId9"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60D8F3B-999E-4B37-9C31-1FB2E98D1868}" type="datetimeFigureOut">
              <a:rPr lang="nl-NL" smtClean="0"/>
              <a:pPr/>
              <a:t>18-3-2014</a:t>
            </a:fld>
            <a:endParaRPr lang="nl-NL"/>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45CBCD5-E0E4-408C-A3FA-A139D84A3A35}" type="slidenum">
              <a:rPr lang="nl-NL" smtClean="0"/>
              <a:pPr/>
              <a:t>‹nr.›</a:t>
            </a:fld>
            <a:endParaRPr lang="nl-NL"/>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7"/>
          <p:cNvSpPr>
            <a:spLocks noGrp="1" noChangeArrowheads="1"/>
          </p:cNvSpPr>
          <p:nvPr>
            <p:ph type="sldNum" sz="quarter"/>
          </p:nvPr>
        </p:nvSpPr>
        <p:spPr>
          <a:noFill/>
          <a:ln>
            <a:round/>
            <a:headEnd/>
            <a:tailEnd/>
          </a:ln>
        </p:spPr>
        <p:txBody>
          <a:bodyPr/>
          <a:lstStyle/>
          <a:p>
            <a:fld id="{1FE29E42-692F-4788-9077-854A49A6C150}" type="slidenum">
              <a:rPr lang="nl-NL" smtClean="0">
                <a:latin typeface="Times New Roman" pitchFamily="18" charset="0"/>
                <a:ea typeface="Microsoft YaHei" pitchFamily="34" charset="-122"/>
              </a:rPr>
              <a:pPr/>
              <a:t>1</a:t>
            </a:fld>
            <a:endParaRPr lang="nl-NL" smtClean="0">
              <a:latin typeface="Times New Roman" pitchFamily="18" charset="0"/>
              <a:ea typeface="Microsoft YaHei" pitchFamily="34" charset="-122"/>
            </a:endParaRPr>
          </a:p>
        </p:txBody>
      </p:sp>
      <p:sp>
        <p:nvSpPr>
          <p:cNvPr id="6147" name="Text Box 1"/>
          <p:cNvSpPr txBox="1">
            <a:spLocks noChangeArrowheads="1"/>
          </p:cNvSpPr>
          <p:nvPr/>
        </p:nvSpPr>
        <p:spPr bwMode="auto">
          <a:xfrm>
            <a:off x="4279313" y="10210712"/>
            <a:ext cx="3280541" cy="536230"/>
          </a:xfrm>
          <a:prstGeom prst="rect">
            <a:avLst/>
          </a:prstGeom>
          <a:noFill/>
          <a:ln w="9525">
            <a:noFill/>
            <a:round/>
            <a:headEnd/>
            <a:tailEnd/>
          </a:ln>
        </p:spPr>
        <p:txBody>
          <a:bodyPr lIns="0" tIns="0" rIns="0" bIns="0" anchor="b"/>
          <a:lstStyle/>
          <a:p>
            <a:pPr algn="r">
              <a:lnSpc>
                <a:spcPct val="95000"/>
              </a:lnSpc>
              <a:tabLst>
                <a:tab pos="0" algn="l"/>
                <a:tab pos="449050" algn="l"/>
                <a:tab pos="899692" algn="l"/>
                <a:tab pos="1350333" algn="l"/>
                <a:tab pos="1800976" algn="l"/>
                <a:tab pos="2251617" algn="l"/>
                <a:tab pos="2702259" algn="l"/>
                <a:tab pos="3152900" algn="l"/>
                <a:tab pos="3603543" algn="l"/>
                <a:tab pos="4054184" algn="l"/>
                <a:tab pos="4504826" algn="l"/>
                <a:tab pos="4955468" algn="l"/>
                <a:tab pos="5406110" algn="l"/>
                <a:tab pos="5856751" algn="l"/>
                <a:tab pos="6307393" algn="l"/>
                <a:tab pos="6758035" algn="l"/>
                <a:tab pos="7208677" algn="l"/>
                <a:tab pos="7659318" algn="l"/>
                <a:tab pos="8109961" algn="l"/>
                <a:tab pos="8560602" algn="l"/>
                <a:tab pos="9011244" algn="l"/>
              </a:tabLst>
            </a:pPr>
            <a:fld id="{7823964A-4EC0-4F90-B85C-21E5FB8897B8}" type="slidenum">
              <a:rPr lang="nl-NL" sz="1400">
                <a:solidFill>
                  <a:srgbClr val="000000"/>
                </a:solidFill>
                <a:latin typeface="Times New Roman" pitchFamily="18" charset="0"/>
              </a:rPr>
              <a:pPr algn="r">
                <a:lnSpc>
                  <a:spcPct val="95000"/>
                </a:lnSpc>
                <a:tabLst>
                  <a:tab pos="0" algn="l"/>
                  <a:tab pos="449050" algn="l"/>
                  <a:tab pos="899692" algn="l"/>
                  <a:tab pos="1350333" algn="l"/>
                  <a:tab pos="1800976" algn="l"/>
                  <a:tab pos="2251617" algn="l"/>
                  <a:tab pos="2702259" algn="l"/>
                  <a:tab pos="3152900" algn="l"/>
                  <a:tab pos="3603543" algn="l"/>
                  <a:tab pos="4054184" algn="l"/>
                  <a:tab pos="4504826" algn="l"/>
                  <a:tab pos="4955468" algn="l"/>
                  <a:tab pos="5406110" algn="l"/>
                  <a:tab pos="5856751" algn="l"/>
                  <a:tab pos="6307393" algn="l"/>
                  <a:tab pos="6758035" algn="l"/>
                  <a:tab pos="7208677" algn="l"/>
                  <a:tab pos="7659318" algn="l"/>
                  <a:tab pos="8109961" algn="l"/>
                  <a:tab pos="8560602" algn="l"/>
                  <a:tab pos="9011244" algn="l"/>
                </a:tabLst>
              </a:pPr>
              <a:t>1</a:t>
            </a:fld>
            <a:endParaRPr lang="nl-NL" sz="1400" dirty="0">
              <a:solidFill>
                <a:srgbClr val="000000"/>
              </a:solidFill>
              <a:latin typeface="Times New Roman" pitchFamily="18" charset="0"/>
            </a:endParaRPr>
          </a:p>
        </p:txBody>
      </p:sp>
      <p:sp>
        <p:nvSpPr>
          <p:cNvPr id="6148" name="Rectangle 2"/>
          <p:cNvSpPr>
            <a:spLocks noGrp="1" noRot="1" noChangeAspect="1" noChangeArrowheads="1" noTextEdit="1"/>
          </p:cNvSpPr>
          <p:nvPr>
            <p:ph type="sldImg"/>
          </p:nvPr>
        </p:nvSpPr>
        <p:spPr>
          <a:xfrm>
            <a:off x="0" y="0"/>
            <a:ext cx="1588" cy="1588"/>
          </a:xfrm>
          <a:solidFill>
            <a:srgbClr val="FFFFFF"/>
          </a:solidFill>
          <a:ln>
            <a:solidFill>
              <a:srgbClr val="000000"/>
            </a:solidFill>
            <a:miter lim="800000"/>
          </a:ln>
        </p:spPr>
      </p:sp>
      <p:sp>
        <p:nvSpPr>
          <p:cNvPr id="6149" name="Text Box 3"/>
          <p:cNvSpPr>
            <a:spLocks noGrp="1" noChangeArrowheads="1"/>
          </p:cNvSpPr>
          <p:nvPr>
            <p:ph type="body" idx="1"/>
          </p:nvPr>
        </p:nvSpPr>
        <p:spPr>
          <a:xfrm>
            <a:off x="0" y="0"/>
            <a:ext cx="1588" cy="13271692"/>
          </a:xfrm>
          <a:noFill/>
        </p:spPr>
        <p:txBody>
          <a:bodyPr lIns="90276" tIns="45138" rIns="90276" bIns="45138"/>
          <a:lstStyle/>
          <a:p>
            <a:pPr eaLnBrk="1" hangingPunct="1">
              <a:spcBef>
                <a:spcPct val="0"/>
              </a:spcBef>
              <a:buClrTx/>
              <a:tabLst>
                <a:tab pos="0" algn="l"/>
                <a:tab pos="449050" algn="l"/>
                <a:tab pos="899692" algn="l"/>
                <a:tab pos="1350333" algn="l"/>
                <a:tab pos="1800976" algn="l"/>
                <a:tab pos="2251617" algn="l"/>
                <a:tab pos="2702259" algn="l"/>
                <a:tab pos="3152900" algn="l"/>
                <a:tab pos="3603543" algn="l"/>
                <a:tab pos="4054184" algn="l"/>
                <a:tab pos="4504826" algn="l"/>
                <a:tab pos="4955468" algn="l"/>
                <a:tab pos="5406110" algn="l"/>
                <a:tab pos="5856751" algn="l"/>
                <a:tab pos="6307393" algn="l"/>
                <a:tab pos="6758035" algn="l"/>
                <a:tab pos="7208677" algn="l"/>
                <a:tab pos="7659318" algn="l"/>
                <a:tab pos="8109961" algn="l"/>
                <a:tab pos="8560602" algn="l"/>
                <a:tab pos="9011244" algn="l"/>
              </a:tabLst>
            </a:pPr>
            <a:endParaRPr lang="nl-NL" sz="2000" dirty="0" smtClean="0">
              <a:latin typeface="Arial" charset="0"/>
              <a:ea typeface="Microsoft YaHei" pitchFamily="34" charset="-122"/>
            </a:endParaRPr>
          </a:p>
        </p:txBody>
      </p:sp>
      <p:sp>
        <p:nvSpPr>
          <p:cNvPr id="6150" name="Text Box 4"/>
          <p:cNvSpPr txBox="1">
            <a:spLocks noChangeArrowheads="1"/>
          </p:cNvSpPr>
          <p:nvPr/>
        </p:nvSpPr>
        <p:spPr bwMode="auto">
          <a:xfrm>
            <a:off x="0" y="0"/>
            <a:ext cx="1588" cy="1596"/>
          </a:xfrm>
          <a:prstGeom prst="rect">
            <a:avLst/>
          </a:prstGeom>
          <a:noFill/>
          <a:ln w="9525">
            <a:noFill/>
            <a:round/>
            <a:headEnd/>
            <a:tailEnd/>
          </a:ln>
        </p:spPr>
        <p:txBody>
          <a:bodyPr lIns="90276" tIns="45138" rIns="90276" bIns="45138"/>
          <a:lstStyle/>
          <a:p>
            <a:pPr>
              <a:tabLst>
                <a:tab pos="0" algn="l"/>
                <a:tab pos="449050" algn="l"/>
                <a:tab pos="899692" algn="l"/>
                <a:tab pos="1350333" algn="l"/>
                <a:tab pos="1800976" algn="l"/>
                <a:tab pos="2251617" algn="l"/>
                <a:tab pos="2702259" algn="l"/>
                <a:tab pos="3152900" algn="l"/>
                <a:tab pos="3603543" algn="l"/>
                <a:tab pos="4054184" algn="l"/>
                <a:tab pos="4504826" algn="l"/>
                <a:tab pos="4955468" algn="l"/>
                <a:tab pos="5406110" algn="l"/>
                <a:tab pos="5856751" algn="l"/>
                <a:tab pos="6307393" algn="l"/>
                <a:tab pos="6758035" algn="l"/>
                <a:tab pos="7208677" algn="l"/>
                <a:tab pos="7659318" algn="l"/>
                <a:tab pos="8109961" algn="l"/>
                <a:tab pos="8560602" algn="l"/>
                <a:tab pos="9011244" algn="l"/>
              </a:tabLst>
            </a:pPr>
            <a:fld id="{0BD853C4-AC50-4424-8322-F61C89FE2FEF}" type="slidenum">
              <a:rPr lang="nl-NL" sz="1400">
                <a:solidFill>
                  <a:srgbClr val="000000"/>
                </a:solidFill>
              </a:rPr>
              <a:pPr>
                <a:tabLst>
                  <a:tab pos="0" algn="l"/>
                  <a:tab pos="449050" algn="l"/>
                  <a:tab pos="899692" algn="l"/>
                  <a:tab pos="1350333" algn="l"/>
                  <a:tab pos="1800976" algn="l"/>
                  <a:tab pos="2251617" algn="l"/>
                  <a:tab pos="2702259" algn="l"/>
                  <a:tab pos="3152900" algn="l"/>
                  <a:tab pos="3603543" algn="l"/>
                  <a:tab pos="4054184" algn="l"/>
                  <a:tab pos="4504826" algn="l"/>
                  <a:tab pos="4955468" algn="l"/>
                  <a:tab pos="5406110" algn="l"/>
                  <a:tab pos="5856751" algn="l"/>
                  <a:tab pos="6307393" algn="l"/>
                  <a:tab pos="6758035" algn="l"/>
                  <a:tab pos="7208677" algn="l"/>
                  <a:tab pos="7659318" algn="l"/>
                  <a:tab pos="8109961" algn="l"/>
                  <a:tab pos="8560602" algn="l"/>
                  <a:tab pos="9011244" algn="l"/>
                </a:tabLst>
              </a:pPr>
              <a:t>1</a:t>
            </a:fld>
            <a:endParaRPr lang="nl-NL" sz="1400" dirty="0">
              <a:solidFill>
                <a:srgbClr val="000000"/>
              </a:solidFill>
            </a:endParaRPr>
          </a:p>
        </p:txBody>
      </p:sp>
    </p:spTree>
    <p:extLst>
      <p:ext uri="{BB962C8B-B14F-4D97-AF65-F5344CB8AC3E}">
        <p14:creationId xmlns:p14="http://schemas.microsoft.com/office/powerpoint/2010/main" xmlns="" val="34522569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960120" y="2982596"/>
            <a:ext cx="10881360" cy="2058035"/>
          </a:xfrm>
        </p:spPr>
        <p:txBody>
          <a:bodyPr/>
          <a:lstStyle/>
          <a:p>
            <a:r>
              <a:rPr lang="nl-NL" smtClean="0"/>
              <a:t>Klik om de stijl te bewerken</a:t>
            </a:r>
            <a:endParaRPr lang="nl-NL"/>
          </a:p>
        </p:txBody>
      </p:sp>
      <p:sp>
        <p:nvSpPr>
          <p:cNvPr id="3" name="Ondertitel 2"/>
          <p:cNvSpPr>
            <a:spLocks noGrp="1"/>
          </p:cNvSpPr>
          <p:nvPr>
            <p:ph type="subTitle" idx="1"/>
          </p:nvPr>
        </p:nvSpPr>
        <p:spPr>
          <a:xfrm>
            <a:off x="1920240" y="5440680"/>
            <a:ext cx="8961120" cy="245364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A8141FA5-B072-4160-A256-F266BE2C3157}" type="datetimeFigureOut">
              <a:rPr lang="nl-NL" smtClean="0"/>
              <a:pPr/>
              <a:t>18-3-2014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46840502-B079-4504-B07C-80B51C5829C6}" type="slidenum">
              <a:rPr lang="nl-NL" smtClean="0"/>
              <a:pPr/>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A8141FA5-B072-4160-A256-F266BE2C3157}" type="datetimeFigureOut">
              <a:rPr lang="nl-NL" smtClean="0"/>
              <a:pPr/>
              <a:t>18-3-2014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46840502-B079-4504-B07C-80B51C5829C6}" type="slidenum">
              <a:rPr lang="nl-NL" smtClean="0"/>
              <a:pPr/>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9281160" y="384494"/>
            <a:ext cx="2880360" cy="819213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640080" y="384494"/>
            <a:ext cx="8427720" cy="819213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A8141FA5-B072-4160-A256-F266BE2C3157}" type="datetimeFigureOut">
              <a:rPr lang="nl-NL" smtClean="0"/>
              <a:pPr/>
              <a:t>18-3-2014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46840502-B079-4504-B07C-80B51C5829C6}" type="slidenum">
              <a:rPr lang="nl-NL" smtClean="0"/>
              <a:pPr/>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A8141FA5-B072-4160-A256-F266BE2C3157}" type="datetimeFigureOut">
              <a:rPr lang="nl-NL" smtClean="0"/>
              <a:pPr/>
              <a:t>18-3-2014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46840502-B079-4504-B07C-80B51C5829C6}" type="slidenum">
              <a:rPr lang="nl-NL" smtClean="0"/>
              <a:pPr/>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1011238" y="6169661"/>
            <a:ext cx="10881360" cy="1906905"/>
          </a:xfrm>
        </p:spPr>
        <p:txBody>
          <a:bodyPr anchor="t"/>
          <a:lstStyle>
            <a:lvl1pPr algn="l">
              <a:defRPr sz="56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1011238" y="4069399"/>
            <a:ext cx="10881360" cy="2100262"/>
          </a:xfrm>
        </p:spPr>
        <p:txBody>
          <a:bodyPr anchor="b"/>
          <a:lstStyle>
            <a:lvl1pPr marL="0" indent="0">
              <a:buNone/>
              <a:defRPr sz="2800">
                <a:solidFill>
                  <a:schemeClr val="tx1">
                    <a:tint val="75000"/>
                  </a:schemeClr>
                </a:solidFill>
              </a:defRPr>
            </a:lvl1pPr>
            <a:lvl2pPr marL="640080" indent="0">
              <a:buNone/>
              <a:defRPr sz="2500">
                <a:solidFill>
                  <a:schemeClr val="tx1">
                    <a:tint val="75000"/>
                  </a:schemeClr>
                </a:solidFill>
              </a:defRPr>
            </a:lvl2pPr>
            <a:lvl3pPr marL="1280160" indent="0">
              <a:buNone/>
              <a:defRPr sz="2200">
                <a:solidFill>
                  <a:schemeClr val="tx1">
                    <a:tint val="75000"/>
                  </a:schemeClr>
                </a:solidFill>
              </a:defRPr>
            </a:lvl3pPr>
            <a:lvl4pPr marL="1920240" indent="0">
              <a:buNone/>
              <a:defRPr sz="2000">
                <a:solidFill>
                  <a:schemeClr val="tx1">
                    <a:tint val="75000"/>
                  </a:schemeClr>
                </a:solidFill>
              </a:defRPr>
            </a:lvl4pPr>
            <a:lvl5pPr marL="2560320" indent="0">
              <a:buNone/>
              <a:defRPr sz="2000">
                <a:solidFill>
                  <a:schemeClr val="tx1">
                    <a:tint val="75000"/>
                  </a:schemeClr>
                </a:solidFill>
              </a:defRPr>
            </a:lvl5pPr>
            <a:lvl6pPr marL="3200400" indent="0">
              <a:buNone/>
              <a:defRPr sz="2000">
                <a:solidFill>
                  <a:schemeClr val="tx1">
                    <a:tint val="75000"/>
                  </a:schemeClr>
                </a:solidFill>
              </a:defRPr>
            </a:lvl6pPr>
            <a:lvl7pPr marL="3840480" indent="0">
              <a:buNone/>
              <a:defRPr sz="2000">
                <a:solidFill>
                  <a:schemeClr val="tx1">
                    <a:tint val="75000"/>
                  </a:schemeClr>
                </a:solidFill>
              </a:defRPr>
            </a:lvl7pPr>
            <a:lvl8pPr marL="4480560" indent="0">
              <a:buNone/>
              <a:defRPr sz="2000">
                <a:solidFill>
                  <a:schemeClr val="tx1">
                    <a:tint val="75000"/>
                  </a:schemeClr>
                </a:solidFill>
              </a:defRPr>
            </a:lvl8pPr>
            <a:lvl9pPr marL="5120640" indent="0">
              <a:buNone/>
              <a:defRPr sz="20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A8141FA5-B072-4160-A256-F266BE2C3157}" type="datetimeFigureOut">
              <a:rPr lang="nl-NL" smtClean="0"/>
              <a:pPr/>
              <a:t>18-3-2014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46840502-B079-4504-B07C-80B51C5829C6}" type="slidenum">
              <a:rPr lang="nl-NL" smtClean="0"/>
              <a:pPr/>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640080" y="2240281"/>
            <a:ext cx="5654040" cy="6336348"/>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6507480" y="2240281"/>
            <a:ext cx="5654040" cy="6336348"/>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A8141FA5-B072-4160-A256-F266BE2C3157}" type="datetimeFigureOut">
              <a:rPr lang="nl-NL" smtClean="0"/>
              <a:pPr/>
              <a:t>18-3-2014</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46840502-B079-4504-B07C-80B51C5829C6}" type="slidenum">
              <a:rPr lang="nl-NL" smtClean="0"/>
              <a:pPr/>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640080" y="2149158"/>
            <a:ext cx="5656263"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lang="nl-NL" smtClean="0"/>
              <a:t>Klik om de modelstijlen te bewerken</a:t>
            </a:r>
          </a:p>
        </p:txBody>
      </p:sp>
      <p:sp>
        <p:nvSpPr>
          <p:cNvPr id="4" name="Tijdelijke aanduiding voor inhoud 3"/>
          <p:cNvSpPr>
            <a:spLocks noGrp="1"/>
          </p:cNvSpPr>
          <p:nvPr>
            <p:ph sz="half" idx="2"/>
          </p:nvPr>
        </p:nvSpPr>
        <p:spPr>
          <a:xfrm>
            <a:off x="640080" y="3044825"/>
            <a:ext cx="5656263"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6503036" y="2149158"/>
            <a:ext cx="5658485"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lang="nl-NL" smtClean="0"/>
              <a:t>Klik om de modelstijlen te bewerken</a:t>
            </a:r>
          </a:p>
        </p:txBody>
      </p:sp>
      <p:sp>
        <p:nvSpPr>
          <p:cNvPr id="6" name="Tijdelijke aanduiding voor inhoud 5"/>
          <p:cNvSpPr>
            <a:spLocks noGrp="1"/>
          </p:cNvSpPr>
          <p:nvPr>
            <p:ph sz="quarter" idx="4"/>
          </p:nvPr>
        </p:nvSpPr>
        <p:spPr>
          <a:xfrm>
            <a:off x="6503036" y="3044825"/>
            <a:ext cx="5658485"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A8141FA5-B072-4160-A256-F266BE2C3157}" type="datetimeFigureOut">
              <a:rPr lang="nl-NL" smtClean="0"/>
              <a:pPr/>
              <a:t>18-3-2014</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46840502-B079-4504-B07C-80B51C5829C6}" type="slidenum">
              <a:rPr lang="nl-NL" smtClean="0"/>
              <a:pPr/>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A8141FA5-B072-4160-A256-F266BE2C3157}" type="datetimeFigureOut">
              <a:rPr lang="nl-NL" smtClean="0"/>
              <a:pPr/>
              <a:t>18-3-2014</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46840502-B079-4504-B07C-80B51C5829C6}" type="slidenum">
              <a:rPr lang="nl-NL" smtClean="0"/>
              <a:pPr/>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A8141FA5-B072-4160-A256-F266BE2C3157}" type="datetimeFigureOut">
              <a:rPr lang="nl-NL" smtClean="0"/>
              <a:pPr/>
              <a:t>18-3-2014</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46840502-B079-4504-B07C-80B51C5829C6}" type="slidenum">
              <a:rPr lang="nl-NL" smtClean="0"/>
              <a:pPr/>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640081" y="382270"/>
            <a:ext cx="4211638" cy="1626870"/>
          </a:xfrm>
        </p:spPr>
        <p:txBody>
          <a:bodyPr anchor="b"/>
          <a:lstStyle>
            <a:lvl1pPr algn="l">
              <a:defRPr sz="2800" b="1"/>
            </a:lvl1pPr>
          </a:lstStyle>
          <a:p>
            <a:r>
              <a:rPr lang="nl-NL" smtClean="0"/>
              <a:t>Klik om de stijl te bewerken</a:t>
            </a:r>
            <a:endParaRPr lang="nl-NL"/>
          </a:p>
        </p:txBody>
      </p:sp>
      <p:sp>
        <p:nvSpPr>
          <p:cNvPr id="3" name="Tijdelijke aanduiding voor inhoud 2"/>
          <p:cNvSpPr>
            <a:spLocks noGrp="1"/>
          </p:cNvSpPr>
          <p:nvPr>
            <p:ph idx="1"/>
          </p:nvPr>
        </p:nvSpPr>
        <p:spPr>
          <a:xfrm>
            <a:off x="5005070" y="382271"/>
            <a:ext cx="7156450" cy="8194358"/>
          </a:xfrm>
        </p:spPr>
        <p:txBody>
          <a:bodyPr/>
          <a:lstStyle>
            <a:lvl1pPr>
              <a:defRPr sz="4500"/>
            </a:lvl1pPr>
            <a:lvl2pPr>
              <a:defRPr sz="3900"/>
            </a:lvl2pPr>
            <a:lvl3pPr>
              <a:defRPr sz="3400"/>
            </a:lvl3pPr>
            <a:lvl4pPr>
              <a:defRPr sz="2800"/>
            </a:lvl4pPr>
            <a:lvl5pPr>
              <a:defRPr sz="2800"/>
            </a:lvl5pPr>
            <a:lvl6pPr>
              <a:defRPr sz="2800"/>
            </a:lvl6pPr>
            <a:lvl7pPr>
              <a:defRPr sz="2800"/>
            </a:lvl7pPr>
            <a:lvl8pPr>
              <a:defRPr sz="2800"/>
            </a:lvl8pPr>
            <a:lvl9pPr>
              <a:defRPr sz="2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640081" y="2009141"/>
            <a:ext cx="4211638" cy="6567488"/>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A8141FA5-B072-4160-A256-F266BE2C3157}" type="datetimeFigureOut">
              <a:rPr lang="nl-NL" smtClean="0"/>
              <a:pPr/>
              <a:t>18-3-2014</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46840502-B079-4504-B07C-80B51C5829C6}" type="slidenum">
              <a:rPr lang="nl-NL" smtClean="0"/>
              <a:pPr/>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2509203" y="6720840"/>
            <a:ext cx="7680960" cy="793433"/>
          </a:xfrm>
        </p:spPr>
        <p:txBody>
          <a:bodyPr anchor="b"/>
          <a:lstStyle>
            <a:lvl1pPr algn="l">
              <a:defRPr sz="28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2509203" y="857885"/>
            <a:ext cx="7680960" cy="5760720"/>
          </a:xfrm>
        </p:spPr>
        <p:txBody>
          <a:bodyPr/>
          <a:lstStyle>
            <a:lvl1pPr marL="0" indent="0">
              <a:buNone/>
              <a:defRPr sz="4500"/>
            </a:lvl1pPr>
            <a:lvl2pPr marL="640080" indent="0">
              <a:buNone/>
              <a:defRPr sz="3900"/>
            </a:lvl2pPr>
            <a:lvl3pPr marL="1280160" indent="0">
              <a:buNone/>
              <a:defRPr sz="340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endParaRPr lang="nl-NL"/>
          </a:p>
        </p:txBody>
      </p:sp>
      <p:sp>
        <p:nvSpPr>
          <p:cNvPr id="4" name="Tijdelijke aanduiding voor tekst 3"/>
          <p:cNvSpPr>
            <a:spLocks noGrp="1"/>
          </p:cNvSpPr>
          <p:nvPr>
            <p:ph type="body" sz="half" idx="2"/>
          </p:nvPr>
        </p:nvSpPr>
        <p:spPr>
          <a:xfrm>
            <a:off x="2509203" y="7514273"/>
            <a:ext cx="7680960" cy="1126807"/>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A8141FA5-B072-4160-A256-F266BE2C3157}" type="datetimeFigureOut">
              <a:rPr lang="nl-NL" smtClean="0"/>
              <a:pPr/>
              <a:t>18-3-2014</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46840502-B079-4504-B07C-80B51C5829C6}" type="slidenum">
              <a:rPr lang="nl-NL" smtClean="0"/>
              <a:pPr/>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640080" y="384493"/>
            <a:ext cx="11521440" cy="1600200"/>
          </a:xfrm>
          <a:prstGeom prst="rect">
            <a:avLst/>
          </a:prstGeom>
        </p:spPr>
        <p:txBody>
          <a:bodyPr vert="horz" lIns="128016" tIns="64008" rIns="128016" bIns="64008"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640080" y="2240281"/>
            <a:ext cx="11521440" cy="6336348"/>
          </a:xfrm>
          <a:prstGeom prst="rect">
            <a:avLst/>
          </a:prstGeom>
        </p:spPr>
        <p:txBody>
          <a:bodyPr vert="horz" lIns="128016" tIns="64008" rIns="128016" bIns="64008"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640080" y="8898891"/>
            <a:ext cx="2987040" cy="511175"/>
          </a:xfrm>
          <a:prstGeom prst="rect">
            <a:avLst/>
          </a:prstGeom>
        </p:spPr>
        <p:txBody>
          <a:bodyPr vert="horz" lIns="128016" tIns="64008" rIns="128016" bIns="64008" rtlCol="0" anchor="ctr"/>
          <a:lstStyle>
            <a:lvl1pPr algn="l">
              <a:defRPr sz="1700">
                <a:solidFill>
                  <a:schemeClr val="tx1">
                    <a:tint val="75000"/>
                  </a:schemeClr>
                </a:solidFill>
              </a:defRPr>
            </a:lvl1pPr>
          </a:lstStyle>
          <a:p>
            <a:fld id="{A8141FA5-B072-4160-A256-F266BE2C3157}" type="datetimeFigureOut">
              <a:rPr lang="nl-NL" smtClean="0"/>
              <a:pPr/>
              <a:t>18-3-2014</a:t>
            </a:fld>
            <a:endParaRPr lang="nl-NL"/>
          </a:p>
        </p:txBody>
      </p:sp>
      <p:sp>
        <p:nvSpPr>
          <p:cNvPr id="5" name="Tijdelijke aanduiding voor voettekst 4"/>
          <p:cNvSpPr>
            <a:spLocks noGrp="1"/>
          </p:cNvSpPr>
          <p:nvPr>
            <p:ph type="ftr" sz="quarter" idx="3"/>
          </p:nvPr>
        </p:nvSpPr>
        <p:spPr>
          <a:xfrm>
            <a:off x="4373880" y="8898891"/>
            <a:ext cx="4053840" cy="511175"/>
          </a:xfrm>
          <a:prstGeom prst="rect">
            <a:avLst/>
          </a:prstGeom>
        </p:spPr>
        <p:txBody>
          <a:bodyPr vert="horz" lIns="128016" tIns="64008" rIns="128016" bIns="64008" rtlCol="0" anchor="ctr"/>
          <a:lstStyle>
            <a:lvl1pPr algn="ctr">
              <a:defRPr sz="17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9174480" y="8898891"/>
            <a:ext cx="2987040" cy="511175"/>
          </a:xfrm>
          <a:prstGeom prst="rect">
            <a:avLst/>
          </a:prstGeom>
        </p:spPr>
        <p:txBody>
          <a:bodyPr vert="horz" lIns="128016" tIns="64008" rIns="128016" bIns="64008" rtlCol="0" anchor="ctr"/>
          <a:lstStyle>
            <a:lvl1pPr algn="r">
              <a:defRPr sz="1700">
                <a:solidFill>
                  <a:schemeClr val="tx1">
                    <a:tint val="75000"/>
                  </a:schemeClr>
                </a:solidFill>
              </a:defRPr>
            </a:lvl1pPr>
          </a:lstStyle>
          <a:p>
            <a:fld id="{46840502-B079-4504-B07C-80B51C5829C6}" type="slidenum">
              <a:rPr lang="nl-NL" smtClean="0"/>
              <a:pPr/>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80160" rtl="0" eaLnBrk="1" latinLnBrk="0" hangingPunct="1">
        <a:spcBef>
          <a:spcPct val="0"/>
        </a:spcBef>
        <a:buNone/>
        <a:defRPr sz="6200" kern="1200">
          <a:solidFill>
            <a:schemeClr val="tx1"/>
          </a:solidFill>
          <a:latin typeface="+mj-lt"/>
          <a:ea typeface="+mj-ea"/>
          <a:cs typeface="+mj-cs"/>
        </a:defRPr>
      </a:lvl1pPr>
    </p:titleStyle>
    <p:bodyStyle>
      <a:lvl1pPr marL="480060" indent="-480060" algn="l" defTabSz="1280160" rtl="0" eaLnBrk="1" latinLnBrk="0" hangingPunct="1">
        <a:spcBef>
          <a:spcPct val="20000"/>
        </a:spcBef>
        <a:buFont typeface="Arial" pitchFamily="34" charset="0"/>
        <a:buChar char="•"/>
        <a:defRPr sz="4500" kern="1200">
          <a:solidFill>
            <a:schemeClr val="tx1"/>
          </a:solidFill>
          <a:latin typeface="+mn-lt"/>
          <a:ea typeface="+mn-ea"/>
          <a:cs typeface="+mn-cs"/>
        </a:defRPr>
      </a:lvl1pPr>
      <a:lvl2pPr marL="1040130" indent="-400050" algn="l" defTabSz="1280160" rtl="0" eaLnBrk="1" latinLnBrk="0" hangingPunct="1">
        <a:spcBef>
          <a:spcPct val="20000"/>
        </a:spcBef>
        <a:buFont typeface="Arial" pitchFamily="34" charset="0"/>
        <a:buChar char="–"/>
        <a:defRPr sz="3900" kern="1200">
          <a:solidFill>
            <a:schemeClr val="tx1"/>
          </a:solidFill>
          <a:latin typeface="+mn-lt"/>
          <a:ea typeface="+mn-ea"/>
          <a:cs typeface="+mn-cs"/>
        </a:defRPr>
      </a:lvl2pPr>
      <a:lvl3pPr marL="1600200" indent="-320040" algn="l" defTabSz="1280160" rtl="0" eaLnBrk="1" latinLnBrk="0" hangingPunct="1">
        <a:spcBef>
          <a:spcPct val="20000"/>
        </a:spcBef>
        <a:buFont typeface="Arial" pitchFamily="34" charset="0"/>
        <a:buChar char="•"/>
        <a:defRPr sz="3400" kern="1200">
          <a:solidFill>
            <a:schemeClr val="tx1"/>
          </a:solidFill>
          <a:latin typeface="+mn-lt"/>
          <a:ea typeface="+mn-ea"/>
          <a:cs typeface="+mn-cs"/>
        </a:defRPr>
      </a:lvl3pPr>
      <a:lvl4pPr marL="2240280" indent="-320040" algn="l" defTabSz="1280160" rtl="0" eaLnBrk="1" latinLnBrk="0" hangingPunct="1">
        <a:spcBef>
          <a:spcPct val="20000"/>
        </a:spcBef>
        <a:buFont typeface="Arial" pitchFamily="34" charset="0"/>
        <a:buChar char="–"/>
        <a:defRPr sz="2800" kern="1200">
          <a:solidFill>
            <a:schemeClr val="tx1"/>
          </a:solidFill>
          <a:latin typeface="+mn-lt"/>
          <a:ea typeface="+mn-ea"/>
          <a:cs typeface="+mn-cs"/>
        </a:defRPr>
      </a:lvl4pPr>
      <a:lvl5pPr marL="2880360" indent="-320040" algn="l" defTabSz="1280160" rtl="0" eaLnBrk="1" latinLnBrk="0" hangingPunct="1">
        <a:spcBef>
          <a:spcPct val="20000"/>
        </a:spcBef>
        <a:buFont typeface="Arial" pitchFamily="34" charset="0"/>
        <a:buChar char="»"/>
        <a:defRPr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itchFamily="34" charset="0"/>
        <a:buChar char="•"/>
        <a:defRPr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itchFamily="34" charset="0"/>
        <a:buChar char="•"/>
        <a:defRPr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itchFamily="34" charset="0"/>
        <a:buChar char="•"/>
        <a:defRPr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itchFamily="34" charset="0"/>
        <a:buChar char="•"/>
        <a:defRPr sz="2800" kern="1200">
          <a:solidFill>
            <a:schemeClr val="tx1"/>
          </a:solidFill>
          <a:latin typeface="+mn-lt"/>
          <a:ea typeface="+mn-ea"/>
          <a:cs typeface="+mn-cs"/>
        </a:defRPr>
      </a:lvl9pPr>
    </p:bodyStyle>
    <p:otherStyle>
      <a:defPPr>
        <a:defRPr lang="nl-NL"/>
      </a:defPPr>
      <a:lvl1pPr marL="0" algn="l" defTabSz="1280160" rtl="0" eaLnBrk="1" latinLnBrk="0" hangingPunct="1">
        <a:defRPr sz="2500" kern="1200">
          <a:solidFill>
            <a:schemeClr val="tx1"/>
          </a:solidFill>
          <a:latin typeface="+mn-lt"/>
          <a:ea typeface="+mn-ea"/>
          <a:cs typeface="+mn-cs"/>
        </a:defRPr>
      </a:lvl1pPr>
      <a:lvl2pPr marL="640080" algn="l" defTabSz="1280160" rtl="0" eaLnBrk="1" latinLnBrk="0" hangingPunct="1">
        <a:defRPr sz="2500" kern="1200">
          <a:solidFill>
            <a:schemeClr val="tx1"/>
          </a:solidFill>
          <a:latin typeface="+mn-lt"/>
          <a:ea typeface="+mn-ea"/>
          <a:cs typeface="+mn-cs"/>
        </a:defRPr>
      </a:lvl2pPr>
      <a:lvl3pPr marL="1280160" algn="l" defTabSz="1280160" rtl="0" eaLnBrk="1" latinLnBrk="0" hangingPunct="1">
        <a:defRPr sz="2500" kern="1200">
          <a:solidFill>
            <a:schemeClr val="tx1"/>
          </a:solidFill>
          <a:latin typeface="+mn-lt"/>
          <a:ea typeface="+mn-ea"/>
          <a:cs typeface="+mn-cs"/>
        </a:defRPr>
      </a:lvl3pPr>
      <a:lvl4pPr marL="1920240" algn="l" defTabSz="1280160" rtl="0" eaLnBrk="1" latinLnBrk="0" hangingPunct="1">
        <a:defRPr sz="2500" kern="1200">
          <a:solidFill>
            <a:schemeClr val="tx1"/>
          </a:solidFill>
          <a:latin typeface="+mn-lt"/>
          <a:ea typeface="+mn-ea"/>
          <a:cs typeface="+mn-cs"/>
        </a:defRPr>
      </a:lvl4pPr>
      <a:lvl5pPr marL="2560320" algn="l" defTabSz="1280160" rtl="0" eaLnBrk="1" latinLnBrk="0" hangingPunct="1">
        <a:defRPr sz="2500" kern="1200">
          <a:solidFill>
            <a:schemeClr val="tx1"/>
          </a:solidFill>
          <a:latin typeface="+mn-lt"/>
          <a:ea typeface="+mn-ea"/>
          <a:cs typeface="+mn-cs"/>
        </a:defRPr>
      </a:lvl5pPr>
      <a:lvl6pPr marL="3200400" algn="l" defTabSz="1280160" rtl="0" eaLnBrk="1" latinLnBrk="0" hangingPunct="1">
        <a:defRPr sz="2500" kern="1200">
          <a:solidFill>
            <a:schemeClr val="tx1"/>
          </a:solidFill>
          <a:latin typeface="+mn-lt"/>
          <a:ea typeface="+mn-ea"/>
          <a:cs typeface="+mn-cs"/>
        </a:defRPr>
      </a:lvl6pPr>
      <a:lvl7pPr marL="3840480" algn="l" defTabSz="1280160" rtl="0" eaLnBrk="1" latinLnBrk="0" hangingPunct="1">
        <a:defRPr sz="2500" kern="1200">
          <a:solidFill>
            <a:schemeClr val="tx1"/>
          </a:solidFill>
          <a:latin typeface="+mn-lt"/>
          <a:ea typeface="+mn-ea"/>
          <a:cs typeface="+mn-cs"/>
        </a:defRPr>
      </a:lvl7pPr>
      <a:lvl8pPr marL="4480560" algn="l" defTabSz="1280160" rtl="0" eaLnBrk="1" latinLnBrk="0" hangingPunct="1">
        <a:defRPr sz="2500" kern="1200">
          <a:solidFill>
            <a:schemeClr val="tx1"/>
          </a:solidFill>
          <a:latin typeface="+mn-lt"/>
          <a:ea typeface="+mn-ea"/>
          <a:cs typeface="+mn-cs"/>
        </a:defRPr>
      </a:lvl8pPr>
      <a:lvl9pPr marL="5120640" algn="l" defTabSz="1280160" rtl="0" eaLnBrk="1" latinLnBrk="0" hangingPunct="1">
        <a:defRPr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AutoShape 2"/>
          <p:cNvSpPr>
            <a:spLocks noChangeArrowheads="1"/>
          </p:cNvSpPr>
          <p:nvPr/>
        </p:nvSpPr>
        <p:spPr bwMode="auto">
          <a:xfrm>
            <a:off x="1788557" y="6949385"/>
            <a:ext cx="9172813" cy="1813560"/>
          </a:xfrm>
          <a:prstGeom prst="roundRect">
            <a:avLst>
              <a:gd name="adj" fmla="val 16667"/>
            </a:avLst>
          </a:prstGeom>
          <a:solidFill>
            <a:srgbClr val="B7DEE8"/>
          </a:solidFill>
          <a:ln w="9525">
            <a:noFill/>
            <a:round/>
            <a:headEnd/>
            <a:tailEnd/>
          </a:ln>
        </p:spPr>
        <p:txBody>
          <a:bodyPr lIns="90000" tIns="0" rIns="90000" bIns="45000"/>
          <a:lstStyle/>
          <a:p>
            <a:pPr algn="ctr">
              <a:tabLst>
                <a:tab pos="0" algn="l"/>
                <a:tab pos="526466" algn="l"/>
                <a:tab pos="1054799" algn="l"/>
                <a:tab pos="1583131" algn="l"/>
                <a:tab pos="2111464" algn="l"/>
                <a:tab pos="2639797" algn="l"/>
                <a:tab pos="3168130" algn="l"/>
                <a:tab pos="3696462" algn="l"/>
                <a:tab pos="4224795" algn="l"/>
                <a:tab pos="4753127" algn="l"/>
                <a:tab pos="5281461" algn="l"/>
                <a:tab pos="5809793" algn="l"/>
                <a:tab pos="6338126" algn="l"/>
                <a:tab pos="6866458" algn="l"/>
                <a:tab pos="7394791" algn="l"/>
                <a:tab pos="7923124" algn="l"/>
                <a:tab pos="8451457" algn="l"/>
                <a:tab pos="8979789" algn="l"/>
                <a:tab pos="9508122" algn="l"/>
                <a:tab pos="10036454" algn="l"/>
                <a:tab pos="10564788" algn="l"/>
              </a:tabLst>
            </a:pPr>
            <a:r>
              <a:rPr lang="nl-NL" sz="1300" b="1" dirty="0" smtClean="0">
                <a:solidFill>
                  <a:srgbClr val="000000"/>
                </a:solidFill>
                <a:latin typeface="Calibri" pitchFamily="34" charset="0"/>
              </a:rPr>
              <a:t>Bedrijfsondersteuning</a:t>
            </a:r>
            <a:endParaRPr lang="nl-NL" sz="1300" b="1" dirty="0">
              <a:solidFill>
                <a:srgbClr val="000000"/>
              </a:solidFill>
              <a:latin typeface="Calibri" pitchFamily="34" charset="0"/>
            </a:endParaRPr>
          </a:p>
        </p:txBody>
      </p:sp>
      <p:sp>
        <p:nvSpPr>
          <p:cNvPr id="3076" name="AutoShape 3"/>
          <p:cNvSpPr>
            <a:spLocks noChangeArrowheads="1"/>
          </p:cNvSpPr>
          <p:nvPr/>
        </p:nvSpPr>
        <p:spPr bwMode="auto">
          <a:xfrm>
            <a:off x="1788558" y="1833176"/>
            <a:ext cx="9149477" cy="1109028"/>
          </a:xfrm>
          <a:prstGeom prst="roundRect">
            <a:avLst>
              <a:gd name="adj" fmla="val 16667"/>
            </a:avLst>
          </a:prstGeom>
          <a:solidFill>
            <a:srgbClr val="B7DEE8"/>
          </a:solidFill>
          <a:ln w="9525">
            <a:noFill/>
            <a:round/>
            <a:headEnd/>
            <a:tailEnd/>
          </a:ln>
        </p:spPr>
        <p:txBody>
          <a:bodyPr lIns="90000" tIns="0" rIns="90000" bIns="0"/>
          <a:lstStyle/>
          <a:p>
            <a:pPr algn="ctr">
              <a:tabLst>
                <a:tab pos="0" algn="l"/>
                <a:tab pos="526466" algn="l"/>
                <a:tab pos="1054799" algn="l"/>
                <a:tab pos="1583131" algn="l"/>
                <a:tab pos="2111464" algn="l"/>
                <a:tab pos="2639797" algn="l"/>
                <a:tab pos="3168130" algn="l"/>
                <a:tab pos="3696462" algn="l"/>
                <a:tab pos="4224795" algn="l"/>
                <a:tab pos="4753127" algn="l"/>
                <a:tab pos="5281461" algn="l"/>
                <a:tab pos="5809793" algn="l"/>
                <a:tab pos="6338126" algn="l"/>
                <a:tab pos="6866458" algn="l"/>
                <a:tab pos="7394791" algn="l"/>
                <a:tab pos="7923124" algn="l"/>
                <a:tab pos="8451457" algn="l"/>
                <a:tab pos="8979789" algn="l"/>
                <a:tab pos="9508122" algn="l"/>
                <a:tab pos="10036454" algn="l"/>
                <a:tab pos="10564788" algn="l"/>
              </a:tabLst>
            </a:pPr>
            <a:r>
              <a:rPr lang="nl-NL" sz="1300" b="1" dirty="0" smtClean="0">
                <a:solidFill>
                  <a:srgbClr val="000000"/>
                </a:solidFill>
                <a:latin typeface="Calibri" pitchFamily="34" charset="0"/>
              </a:rPr>
              <a:t>Samenwerking</a:t>
            </a:r>
            <a:endParaRPr lang="nl-NL" sz="1300" b="1" dirty="0">
              <a:solidFill>
                <a:srgbClr val="000000"/>
              </a:solidFill>
              <a:latin typeface="Calibri" pitchFamily="34" charset="0"/>
            </a:endParaRPr>
          </a:p>
        </p:txBody>
      </p:sp>
      <p:sp>
        <p:nvSpPr>
          <p:cNvPr id="3077" name="AutoShape 4"/>
          <p:cNvSpPr>
            <a:spLocks noChangeArrowheads="1"/>
          </p:cNvSpPr>
          <p:nvPr/>
        </p:nvSpPr>
        <p:spPr bwMode="auto">
          <a:xfrm>
            <a:off x="1788557" y="3044439"/>
            <a:ext cx="9149478" cy="2476241"/>
          </a:xfrm>
          <a:prstGeom prst="roundRect">
            <a:avLst>
              <a:gd name="adj" fmla="val 6655"/>
            </a:avLst>
          </a:prstGeom>
          <a:solidFill>
            <a:srgbClr val="7CC3D6"/>
          </a:solidFill>
          <a:ln w="9525">
            <a:noFill/>
            <a:round/>
            <a:headEnd/>
            <a:tailEnd/>
          </a:ln>
        </p:spPr>
        <p:txBody>
          <a:bodyPr lIns="90000" tIns="0" rIns="90000" bIns="45000"/>
          <a:lstStyle/>
          <a:p>
            <a:pPr algn="ctr">
              <a:tabLst>
                <a:tab pos="0" algn="l"/>
                <a:tab pos="526466" algn="l"/>
                <a:tab pos="1054799" algn="l"/>
                <a:tab pos="1583131" algn="l"/>
                <a:tab pos="2111464" algn="l"/>
                <a:tab pos="2639797" algn="l"/>
                <a:tab pos="3168130" algn="l"/>
                <a:tab pos="3696462" algn="l"/>
                <a:tab pos="4224795" algn="l"/>
                <a:tab pos="4753127" algn="l"/>
                <a:tab pos="5281461" algn="l"/>
                <a:tab pos="5809793" algn="l"/>
                <a:tab pos="6338126" algn="l"/>
                <a:tab pos="6866458" algn="l"/>
                <a:tab pos="7394791" algn="l"/>
                <a:tab pos="7923124" algn="l"/>
                <a:tab pos="8451457" algn="l"/>
                <a:tab pos="8979789" algn="l"/>
                <a:tab pos="9508122" algn="l"/>
                <a:tab pos="10036454" algn="l"/>
                <a:tab pos="10564788" algn="l"/>
              </a:tabLst>
            </a:pPr>
            <a:r>
              <a:rPr lang="nl-NL" sz="1300" b="1" dirty="0" smtClean="0">
                <a:solidFill>
                  <a:srgbClr val="000000"/>
                </a:solidFill>
                <a:latin typeface="Calibri" pitchFamily="34" charset="0"/>
              </a:rPr>
              <a:t>Zorgverlening</a:t>
            </a:r>
          </a:p>
        </p:txBody>
      </p:sp>
      <p:sp>
        <p:nvSpPr>
          <p:cNvPr id="3078" name="AutoShape 5"/>
          <p:cNvSpPr>
            <a:spLocks noChangeArrowheads="1"/>
          </p:cNvSpPr>
          <p:nvPr/>
        </p:nvSpPr>
        <p:spPr bwMode="auto">
          <a:xfrm>
            <a:off x="1788558" y="624136"/>
            <a:ext cx="9149477" cy="1109028"/>
          </a:xfrm>
          <a:prstGeom prst="roundRect">
            <a:avLst>
              <a:gd name="adj" fmla="val 16667"/>
            </a:avLst>
          </a:prstGeom>
          <a:solidFill>
            <a:srgbClr val="B7DEE8"/>
          </a:solidFill>
          <a:ln w="9525">
            <a:noFill/>
            <a:round/>
            <a:headEnd/>
            <a:tailEnd/>
          </a:ln>
        </p:spPr>
        <p:txBody>
          <a:bodyPr lIns="90000" tIns="0" rIns="90000" bIns="45000"/>
          <a:lstStyle/>
          <a:p>
            <a:pPr algn="ctr">
              <a:tabLst>
                <a:tab pos="0" algn="l"/>
                <a:tab pos="526466" algn="l"/>
                <a:tab pos="1054799" algn="l"/>
                <a:tab pos="1583131" algn="l"/>
                <a:tab pos="2111464" algn="l"/>
                <a:tab pos="2639797" algn="l"/>
                <a:tab pos="3168130" algn="l"/>
                <a:tab pos="3696462" algn="l"/>
                <a:tab pos="4224795" algn="l"/>
                <a:tab pos="4753127" algn="l"/>
                <a:tab pos="5281461" algn="l"/>
                <a:tab pos="5809793" algn="l"/>
                <a:tab pos="6338126" algn="l"/>
                <a:tab pos="6866458" algn="l"/>
                <a:tab pos="7394791" algn="l"/>
                <a:tab pos="7923124" algn="l"/>
                <a:tab pos="8451457" algn="l"/>
                <a:tab pos="8979789" algn="l"/>
                <a:tab pos="9508122" algn="l"/>
                <a:tab pos="10036454" algn="l"/>
                <a:tab pos="10564788" algn="l"/>
              </a:tabLst>
            </a:pPr>
            <a:r>
              <a:rPr lang="nl-NL" sz="1300" b="1" dirty="0" smtClean="0">
                <a:solidFill>
                  <a:srgbClr val="000000"/>
                </a:solidFill>
                <a:latin typeface="Calibri" pitchFamily="34" charset="0"/>
              </a:rPr>
              <a:t>Sturing en Verantwoording</a:t>
            </a:r>
            <a:endParaRPr lang="nl-NL" sz="1300" b="1" dirty="0">
              <a:solidFill>
                <a:srgbClr val="000000"/>
              </a:solidFill>
              <a:latin typeface="Calibri" pitchFamily="34" charset="0"/>
            </a:endParaRPr>
          </a:p>
          <a:p>
            <a:pPr algn="ctr">
              <a:tabLst>
                <a:tab pos="0" algn="l"/>
                <a:tab pos="526466" algn="l"/>
                <a:tab pos="1054799" algn="l"/>
                <a:tab pos="1583131" algn="l"/>
                <a:tab pos="2111464" algn="l"/>
                <a:tab pos="2639797" algn="l"/>
                <a:tab pos="3168130" algn="l"/>
                <a:tab pos="3696462" algn="l"/>
                <a:tab pos="4224795" algn="l"/>
                <a:tab pos="4753127" algn="l"/>
                <a:tab pos="5281461" algn="l"/>
                <a:tab pos="5809793" algn="l"/>
                <a:tab pos="6338126" algn="l"/>
                <a:tab pos="6866458" algn="l"/>
                <a:tab pos="7394791" algn="l"/>
                <a:tab pos="7923124" algn="l"/>
                <a:tab pos="8451457" algn="l"/>
                <a:tab pos="8979789" algn="l"/>
                <a:tab pos="9508122" algn="l"/>
                <a:tab pos="10036454" algn="l"/>
                <a:tab pos="10564788" algn="l"/>
              </a:tabLst>
            </a:pPr>
            <a:endParaRPr lang="nl-NL" sz="1300" b="1" dirty="0">
              <a:solidFill>
                <a:srgbClr val="000000"/>
              </a:solidFill>
              <a:latin typeface="Calibri" pitchFamily="34" charset="0"/>
            </a:endParaRPr>
          </a:p>
        </p:txBody>
      </p:sp>
      <p:sp>
        <p:nvSpPr>
          <p:cNvPr id="3080" name="AutoShape 7"/>
          <p:cNvSpPr>
            <a:spLocks noChangeArrowheads="1"/>
          </p:cNvSpPr>
          <p:nvPr/>
        </p:nvSpPr>
        <p:spPr bwMode="auto">
          <a:xfrm>
            <a:off x="1788558" y="5615548"/>
            <a:ext cx="9149477" cy="1224136"/>
          </a:xfrm>
          <a:prstGeom prst="roundRect">
            <a:avLst>
              <a:gd name="adj" fmla="val 16667"/>
            </a:avLst>
          </a:prstGeom>
          <a:solidFill>
            <a:srgbClr val="99D0DF"/>
          </a:solidFill>
          <a:ln w="9525">
            <a:noFill/>
            <a:round/>
            <a:headEnd/>
            <a:tailEnd/>
          </a:ln>
        </p:spPr>
        <p:txBody>
          <a:bodyPr lIns="90000" tIns="0" rIns="90000" bIns="45000"/>
          <a:lstStyle/>
          <a:p>
            <a:pPr algn="ctr">
              <a:tabLst>
                <a:tab pos="0" algn="l"/>
                <a:tab pos="526466" algn="l"/>
                <a:tab pos="1054799" algn="l"/>
                <a:tab pos="1583131" algn="l"/>
                <a:tab pos="2111464" algn="l"/>
                <a:tab pos="2639797" algn="l"/>
                <a:tab pos="3168130" algn="l"/>
                <a:tab pos="3696462" algn="l"/>
                <a:tab pos="4224795" algn="l"/>
                <a:tab pos="4753127" algn="l"/>
                <a:tab pos="5281461" algn="l"/>
                <a:tab pos="5809793" algn="l"/>
                <a:tab pos="6338126" algn="l"/>
                <a:tab pos="6866458" algn="l"/>
                <a:tab pos="7394791" algn="l"/>
                <a:tab pos="7923124" algn="l"/>
                <a:tab pos="8451457" algn="l"/>
                <a:tab pos="8979789" algn="l"/>
                <a:tab pos="9508122" algn="l"/>
                <a:tab pos="10036454" algn="l"/>
                <a:tab pos="10564788" algn="l"/>
              </a:tabLst>
            </a:pPr>
            <a:r>
              <a:rPr lang="nl-NL" sz="1300" b="1" dirty="0" smtClean="0">
                <a:solidFill>
                  <a:srgbClr val="000000"/>
                </a:solidFill>
                <a:latin typeface="Calibri" pitchFamily="34" charset="0"/>
              </a:rPr>
              <a:t>Zorgprocesondersteuning</a:t>
            </a:r>
            <a:endParaRPr lang="nl-NL" sz="1300" b="1" dirty="0">
              <a:solidFill>
                <a:srgbClr val="000000"/>
              </a:solidFill>
              <a:latin typeface="Calibri" pitchFamily="34" charset="0"/>
            </a:endParaRPr>
          </a:p>
        </p:txBody>
      </p:sp>
      <p:sp>
        <p:nvSpPr>
          <p:cNvPr id="3084" name="AutoShape 11"/>
          <p:cNvSpPr>
            <a:spLocks noChangeArrowheads="1"/>
          </p:cNvSpPr>
          <p:nvPr/>
        </p:nvSpPr>
        <p:spPr bwMode="auto">
          <a:xfrm>
            <a:off x="7346751" y="7351657"/>
            <a:ext cx="1588532" cy="547192"/>
          </a:xfrm>
          <a:prstGeom prst="roundRect">
            <a:avLst>
              <a:gd name="adj" fmla="val 16667"/>
            </a:avLst>
          </a:prstGeom>
          <a:solidFill>
            <a:srgbClr val="0070C0"/>
          </a:solidFill>
          <a:ln w="9525">
            <a:noFill/>
            <a:round/>
            <a:headEnd/>
            <a:tailEnd/>
          </a:ln>
        </p:spPr>
        <p:txBody>
          <a:bodyPr lIns="90000" tIns="45000" rIns="90000" bIns="45000" anchor="ctr"/>
          <a:lstStyle/>
          <a:p>
            <a:pPr algn="ctr">
              <a:tabLst>
                <a:tab pos="0" algn="l"/>
                <a:tab pos="526466" algn="l"/>
                <a:tab pos="1054799" algn="l"/>
                <a:tab pos="1583131" algn="l"/>
                <a:tab pos="2111464" algn="l"/>
                <a:tab pos="2639797" algn="l"/>
                <a:tab pos="3168130" algn="l"/>
                <a:tab pos="3696462" algn="l"/>
                <a:tab pos="4224795" algn="l"/>
                <a:tab pos="4753127" algn="l"/>
                <a:tab pos="5281461" algn="l"/>
                <a:tab pos="5809793" algn="l"/>
                <a:tab pos="6338126" algn="l"/>
                <a:tab pos="6866458" algn="l"/>
                <a:tab pos="7394791" algn="l"/>
                <a:tab pos="7923124" algn="l"/>
                <a:tab pos="8451457" algn="l"/>
                <a:tab pos="8979789" algn="l"/>
                <a:tab pos="9508122" algn="l"/>
                <a:tab pos="10036454" algn="l"/>
                <a:tab pos="10564788" algn="l"/>
              </a:tabLst>
            </a:pPr>
            <a:r>
              <a:rPr lang="nl-NL" sz="1200" b="1" dirty="0" smtClean="0">
                <a:solidFill>
                  <a:srgbClr val="FFFFFF"/>
                </a:solidFill>
                <a:latin typeface="Calibri" pitchFamily="34" charset="0"/>
              </a:rPr>
              <a:t>Communicatie en Voorlichting</a:t>
            </a:r>
            <a:endParaRPr lang="nl-NL" sz="1200" b="1" dirty="0">
              <a:solidFill>
                <a:srgbClr val="FFFFFF"/>
              </a:solidFill>
              <a:latin typeface="Calibri" pitchFamily="34" charset="0"/>
            </a:endParaRPr>
          </a:p>
        </p:txBody>
      </p:sp>
      <p:sp>
        <p:nvSpPr>
          <p:cNvPr id="11" name="AutoShape 29"/>
          <p:cNvSpPr>
            <a:spLocks noChangeArrowheads="1"/>
          </p:cNvSpPr>
          <p:nvPr/>
        </p:nvSpPr>
        <p:spPr bwMode="auto">
          <a:xfrm>
            <a:off x="3832146" y="7351657"/>
            <a:ext cx="1586865" cy="547192"/>
          </a:xfrm>
          <a:prstGeom prst="roundRect">
            <a:avLst>
              <a:gd name="adj" fmla="val 16667"/>
            </a:avLst>
          </a:prstGeom>
          <a:solidFill>
            <a:srgbClr val="0070C0"/>
          </a:solidFill>
          <a:ln w="9525">
            <a:noFill/>
            <a:round/>
            <a:headEnd/>
            <a:tailEnd/>
          </a:ln>
        </p:spPr>
        <p:txBody>
          <a:bodyPr lIns="90000" tIns="45000" rIns="90000" bIns="45000" anchor="ctr"/>
          <a:lstStyle/>
          <a:p>
            <a:pPr algn="ctr">
              <a:tabLst>
                <a:tab pos="0" algn="l"/>
                <a:tab pos="526466" algn="l"/>
                <a:tab pos="1054799" algn="l"/>
                <a:tab pos="1583131" algn="l"/>
                <a:tab pos="2111464" algn="l"/>
                <a:tab pos="2639797" algn="l"/>
                <a:tab pos="3168130" algn="l"/>
                <a:tab pos="3696462" algn="l"/>
                <a:tab pos="4224795" algn="l"/>
                <a:tab pos="4753127" algn="l"/>
                <a:tab pos="5281461" algn="l"/>
                <a:tab pos="5809793" algn="l"/>
                <a:tab pos="6338126" algn="l"/>
                <a:tab pos="6866458" algn="l"/>
                <a:tab pos="7394791" algn="l"/>
                <a:tab pos="7923124" algn="l"/>
                <a:tab pos="8451457" algn="l"/>
                <a:tab pos="8979789" algn="l"/>
                <a:tab pos="9508122" algn="l"/>
                <a:tab pos="10036454" algn="l"/>
                <a:tab pos="10564788" algn="l"/>
              </a:tabLst>
            </a:pPr>
            <a:r>
              <a:rPr lang="nl-NL" sz="1200" b="1" dirty="0" smtClean="0">
                <a:solidFill>
                  <a:srgbClr val="FFFFFF"/>
                </a:solidFill>
                <a:latin typeface="Calibri" pitchFamily="34" charset="0"/>
              </a:rPr>
              <a:t>Inkoop, Contractbeheer en Voorraadbeheer</a:t>
            </a:r>
            <a:endParaRPr lang="nl-NL" sz="1200" b="1" dirty="0">
              <a:solidFill>
                <a:srgbClr val="FFFFFF"/>
              </a:solidFill>
              <a:latin typeface="Calibri" pitchFamily="34" charset="0"/>
            </a:endParaRPr>
          </a:p>
        </p:txBody>
      </p:sp>
      <p:sp>
        <p:nvSpPr>
          <p:cNvPr id="16" name="AutoShape 34"/>
          <p:cNvSpPr>
            <a:spLocks noChangeArrowheads="1"/>
          </p:cNvSpPr>
          <p:nvPr/>
        </p:nvSpPr>
        <p:spPr bwMode="auto">
          <a:xfrm>
            <a:off x="5570696" y="7351657"/>
            <a:ext cx="1586865" cy="547192"/>
          </a:xfrm>
          <a:prstGeom prst="roundRect">
            <a:avLst>
              <a:gd name="adj" fmla="val 16667"/>
            </a:avLst>
          </a:prstGeom>
          <a:solidFill>
            <a:srgbClr val="0070C0"/>
          </a:solidFill>
          <a:ln w="9525">
            <a:noFill/>
            <a:round/>
            <a:headEnd/>
            <a:tailEnd/>
          </a:ln>
        </p:spPr>
        <p:txBody>
          <a:bodyPr lIns="90000" tIns="45000" rIns="90000" bIns="45000" anchor="ctr"/>
          <a:lstStyle/>
          <a:p>
            <a:pPr algn="ctr">
              <a:tabLst>
                <a:tab pos="0" algn="l"/>
                <a:tab pos="526466" algn="l"/>
                <a:tab pos="1054799" algn="l"/>
                <a:tab pos="1583131" algn="l"/>
                <a:tab pos="2111464" algn="l"/>
                <a:tab pos="2639797" algn="l"/>
                <a:tab pos="3168130" algn="l"/>
                <a:tab pos="3696462" algn="l"/>
                <a:tab pos="4224795" algn="l"/>
                <a:tab pos="4753127" algn="l"/>
                <a:tab pos="5281461" algn="l"/>
                <a:tab pos="5809793" algn="l"/>
                <a:tab pos="6338126" algn="l"/>
                <a:tab pos="6866458" algn="l"/>
                <a:tab pos="7394791" algn="l"/>
                <a:tab pos="7923124" algn="l"/>
                <a:tab pos="8451457" algn="l"/>
                <a:tab pos="8979789" algn="l"/>
                <a:tab pos="9508122" algn="l"/>
                <a:tab pos="10036454" algn="l"/>
                <a:tab pos="10564788" algn="l"/>
              </a:tabLst>
            </a:pPr>
            <a:r>
              <a:rPr lang="nl-NL" sz="1200" b="1" dirty="0" smtClean="0">
                <a:solidFill>
                  <a:srgbClr val="FFFFFF"/>
                </a:solidFill>
                <a:latin typeface="Calibri" pitchFamily="34" charset="0"/>
              </a:rPr>
              <a:t>Juridische Ondersteuning</a:t>
            </a:r>
            <a:endParaRPr lang="nl-NL" sz="1200" b="1" dirty="0">
              <a:solidFill>
                <a:srgbClr val="FFFFFF"/>
              </a:solidFill>
              <a:latin typeface="Calibri" pitchFamily="34" charset="0"/>
            </a:endParaRPr>
          </a:p>
        </p:txBody>
      </p:sp>
      <p:sp>
        <p:nvSpPr>
          <p:cNvPr id="17" name="AutoShape 35"/>
          <p:cNvSpPr>
            <a:spLocks noChangeArrowheads="1"/>
          </p:cNvSpPr>
          <p:nvPr/>
        </p:nvSpPr>
        <p:spPr bwMode="auto">
          <a:xfrm>
            <a:off x="2091929" y="7351657"/>
            <a:ext cx="1588531" cy="547191"/>
          </a:xfrm>
          <a:prstGeom prst="roundRect">
            <a:avLst>
              <a:gd name="adj" fmla="val 16667"/>
            </a:avLst>
          </a:prstGeom>
          <a:solidFill>
            <a:srgbClr val="0070C0"/>
          </a:solidFill>
          <a:ln w="9525">
            <a:noFill/>
            <a:round/>
            <a:headEnd/>
            <a:tailEnd/>
          </a:ln>
        </p:spPr>
        <p:txBody>
          <a:bodyPr lIns="90000" tIns="45000" rIns="90000" bIns="45000" anchor="ctr"/>
          <a:lstStyle/>
          <a:p>
            <a:pPr algn="ctr">
              <a:tabLst>
                <a:tab pos="0" algn="l"/>
                <a:tab pos="526466" algn="l"/>
                <a:tab pos="1054799" algn="l"/>
                <a:tab pos="1583131" algn="l"/>
                <a:tab pos="2111464" algn="l"/>
                <a:tab pos="2639797" algn="l"/>
                <a:tab pos="3168130" algn="l"/>
                <a:tab pos="3696462" algn="l"/>
                <a:tab pos="4224795" algn="l"/>
                <a:tab pos="4753127" algn="l"/>
                <a:tab pos="5281461" algn="l"/>
                <a:tab pos="5809793" algn="l"/>
                <a:tab pos="6338126" algn="l"/>
                <a:tab pos="6866458" algn="l"/>
                <a:tab pos="7394791" algn="l"/>
                <a:tab pos="7923124" algn="l"/>
                <a:tab pos="8451457" algn="l"/>
                <a:tab pos="8979789" algn="l"/>
                <a:tab pos="9508122" algn="l"/>
                <a:tab pos="10036454" algn="l"/>
                <a:tab pos="10564788" algn="l"/>
              </a:tabLst>
            </a:pPr>
            <a:r>
              <a:rPr lang="nl-NL" sz="1200" b="1" dirty="0" smtClean="0">
                <a:solidFill>
                  <a:srgbClr val="FFFFFF"/>
                </a:solidFill>
                <a:latin typeface="Calibri" pitchFamily="34" charset="0"/>
              </a:rPr>
              <a:t>Beheer Gebouwen</a:t>
            </a:r>
          </a:p>
        </p:txBody>
      </p:sp>
      <p:sp>
        <p:nvSpPr>
          <p:cNvPr id="18" name="AutoShape 38"/>
          <p:cNvSpPr>
            <a:spLocks noChangeArrowheads="1"/>
          </p:cNvSpPr>
          <p:nvPr/>
        </p:nvSpPr>
        <p:spPr bwMode="auto">
          <a:xfrm>
            <a:off x="9124474" y="7351658"/>
            <a:ext cx="1586865" cy="547191"/>
          </a:xfrm>
          <a:prstGeom prst="roundRect">
            <a:avLst>
              <a:gd name="adj" fmla="val 16667"/>
            </a:avLst>
          </a:prstGeom>
          <a:solidFill>
            <a:srgbClr val="0070C0"/>
          </a:solidFill>
          <a:ln w="9525">
            <a:noFill/>
            <a:round/>
            <a:headEnd/>
            <a:tailEnd/>
          </a:ln>
        </p:spPr>
        <p:txBody>
          <a:bodyPr lIns="90000" tIns="45000" rIns="90000" bIns="45000" anchor="ctr"/>
          <a:lstStyle/>
          <a:p>
            <a:pPr algn="ctr">
              <a:tabLst>
                <a:tab pos="0" algn="l"/>
                <a:tab pos="526466" algn="l"/>
                <a:tab pos="1054799" algn="l"/>
                <a:tab pos="1583131" algn="l"/>
                <a:tab pos="2111464" algn="l"/>
                <a:tab pos="2639797" algn="l"/>
                <a:tab pos="3168130" algn="l"/>
                <a:tab pos="3696462" algn="l"/>
                <a:tab pos="4224795" algn="l"/>
                <a:tab pos="4753127" algn="l"/>
                <a:tab pos="5281461" algn="l"/>
                <a:tab pos="5809793" algn="l"/>
                <a:tab pos="6338126" algn="l"/>
                <a:tab pos="6866458" algn="l"/>
                <a:tab pos="7394791" algn="l"/>
                <a:tab pos="7923124" algn="l"/>
                <a:tab pos="8451457" algn="l"/>
                <a:tab pos="8979789" algn="l"/>
                <a:tab pos="9508122" algn="l"/>
                <a:tab pos="10036454" algn="l"/>
                <a:tab pos="10564788" algn="l"/>
              </a:tabLst>
            </a:pPr>
            <a:r>
              <a:rPr lang="nl-NL" sz="1200" b="1" dirty="0" smtClean="0">
                <a:solidFill>
                  <a:srgbClr val="FFFFFF"/>
                </a:solidFill>
                <a:latin typeface="Calibri" pitchFamily="34" charset="0"/>
              </a:rPr>
              <a:t>Facilitaire Ondersteuning</a:t>
            </a:r>
            <a:endParaRPr lang="nl-NL" sz="1200" b="1" dirty="0">
              <a:solidFill>
                <a:srgbClr val="FFFFFF"/>
              </a:solidFill>
              <a:latin typeface="Calibri" pitchFamily="34" charset="0"/>
            </a:endParaRPr>
          </a:p>
        </p:txBody>
      </p:sp>
      <p:sp>
        <p:nvSpPr>
          <p:cNvPr id="48" name="AutoShape 53"/>
          <p:cNvSpPr>
            <a:spLocks noChangeArrowheads="1"/>
          </p:cNvSpPr>
          <p:nvPr/>
        </p:nvSpPr>
        <p:spPr bwMode="auto">
          <a:xfrm>
            <a:off x="3029702" y="4152528"/>
            <a:ext cx="1511842" cy="504508"/>
          </a:xfrm>
          <a:prstGeom prst="roundRect">
            <a:avLst>
              <a:gd name="adj" fmla="val 16667"/>
            </a:avLst>
          </a:prstGeom>
          <a:solidFill>
            <a:srgbClr val="0070C0"/>
          </a:solidFill>
          <a:ln w="9525">
            <a:noFill/>
            <a:round/>
            <a:headEnd/>
            <a:tailEnd/>
          </a:ln>
        </p:spPr>
        <p:txBody>
          <a:bodyPr lIns="90000" tIns="45000" rIns="90000" bIns="45000" anchor="ctr"/>
          <a:lstStyle/>
          <a:p>
            <a:pPr algn="ctr">
              <a:tabLst>
                <a:tab pos="0" algn="l"/>
                <a:tab pos="526466" algn="l"/>
                <a:tab pos="1054799" algn="l"/>
                <a:tab pos="1583131" algn="l"/>
                <a:tab pos="2111464" algn="l"/>
                <a:tab pos="2639797" algn="l"/>
                <a:tab pos="3168130" algn="l"/>
                <a:tab pos="3696462" algn="l"/>
                <a:tab pos="4224795" algn="l"/>
                <a:tab pos="4753127" algn="l"/>
                <a:tab pos="5281461" algn="l"/>
                <a:tab pos="5809793" algn="l"/>
                <a:tab pos="6338126" algn="l"/>
                <a:tab pos="6866458" algn="l"/>
                <a:tab pos="7394791" algn="l"/>
                <a:tab pos="7923124" algn="l"/>
                <a:tab pos="8451457" algn="l"/>
                <a:tab pos="8979789" algn="l"/>
                <a:tab pos="9508122" algn="l"/>
                <a:tab pos="10036454" algn="l"/>
                <a:tab pos="10564788" algn="l"/>
              </a:tabLst>
            </a:pPr>
            <a:r>
              <a:rPr lang="nl-NL" sz="1200" b="1" dirty="0" smtClean="0">
                <a:solidFill>
                  <a:srgbClr val="FFFFFF"/>
                </a:solidFill>
                <a:latin typeface="Calibri" pitchFamily="34" charset="0"/>
              </a:rPr>
              <a:t>Toeleiding</a:t>
            </a:r>
            <a:endParaRPr lang="nl-NL" sz="1200" b="1" dirty="0">
              <a:solidFill>
                <a:srgbClr val="FFFFFF"/>
              </a:solidFill>
              <a:latin typeface="Calibri" pitchFamily="34" charset="0"/>
            </a:endParaRPr>
          </a:p>
        </p:txBody>
      </p:sp>
      <p:sp>
        <p:nvSpPr>
          <p:cNvPr id="62" name="AutoShape 53"/>
          <p:cNvSpPr>
            <a:spLocks noChangeArrowheads="1"/>
          </p:cNvSpPr>
          <p:nvPr/>
        </p:nvSpPr>
        <p:spPr bwMode="auto">
          <a:xfrm>
            <a:off x="5609038" y="3432448"/>
            <a:ext cx="1511842" cy="504508"/>
          </a:xfrm>
          <a:prstGeom prst="roundRect">
            <a:avLst>
              <a:gd name="adj" fmla="val 16667"/>
            </a:avLst>
          </a:prstGeom>
          <a:solidFill>
            <a:srgbClr val="0070C0"/>
          </a:solidFill>
          <a:ln w="9525">
            <a:noFill/>
            <a:round/>
            <a:headEnd/>
            <a:tailEnd/>
          </a:ln>
        </p:spPr>
        <p:txBody>
          <a:bodyPr lIns="90000" tIns="45000" rIns="90000" bIns="45000" anchor="ctr"/>
          <a:lstStyle/>
          <a:p>
            <a:pPr algn="ctr">
              <a:tabLst>
                <a:tab pos="0" algn="l"/>
                <a:tab pos="526466" algn="l"/>
                <a:tab pos="1054799" algn="l"/>
                <a:tab pos="1583131" algn="l"/>
                <a:tab pos="2111464" algn="l"/>
                <a:tab pos="2639797" algn="l"/>
                <a:tab pos="3168130" algn="l"/>
                <a:tab pos="3696462" algn="l"/>
                <a:tab pos="4224795" algn="l"/>
                <a:tab pos="4753127" algn="l"/>
                <a:tab pos="5281461" algn="l"/>
                <a:tab pos="5809793" algn="l"/>
                <a:tab pos="6338126" algn="l"/>
                <a:tab pos="6866458" algn="l"/>
                <a:tab pos="7394791" algn="l"/>
                <a:tab pos="7923124" algn="l"/>
                <a:tab pos="8451457" algn="l"/>
                <a:tab pos="8979789" algn="l"/>
                <a:tab pos="9508122" algn="l"/>
                <a:tab pos="10036454" algn="l"/>
                <a:tab pos="10564788" algn="l"/>
              </a:tabLst>
            </a:pPr>
            <a:r>
              <a:rPr lang="nl-NL" sz="1200" b="1" dirty="0" smtClean="0">
                <a:solidFill>
                  <a:srgbClr val="FFFFFF"/>
                </a:solidFill>
                <a:latin typeface="Calibri" pitchFamily="34" charset="0"/>
              </a:rPr>
              <a:t>Behandeling</a:t>
            </a:r>
            <a:endParaRPr lang="nl-NL" sz="1200" b="1" dirty="0">
              <a:solidFill>
                <a:srgbClr val="FFFFFF"/>
              </a:solidFill>
              <a:latin typeface="Calibri" pitchFamily="34" charset="0"/>
            </a:endParaRPr>
          </a:p>
        </p:txBody>
      </p:sp>
      <p:sp>
        <p:nvSpPr>
          <p:cNvPr id="67" name="AutoShape 53"/>
          <p:cNvSpPr>
            <a:spLocks noChangeArrowheads="1"/>
          </p:cNvSpPr>
          <p:nvPr/>
        </p:nvSpPr>
        <p:spPr bwMode="auto">
          <a:xfrm>
            <a:off x="5609038" y="4152528"/>
            <a:ext cx="1511842" cy="504508"/>
          </a:xfrm>
          <a:prstGeom prst="roundRect">
            <a:avLst>
              <a:gd name="adj" fmla="val 16667"/>
            </a:avLst>
          </a:prstGeom>
          <a:solidFill>
            <a:srgbClr val="0070C0"/>
          </a:solidFill>
          <a:ln w="9525">
            <a:noFill/>
            <a:round/>
            <a:headEnd/>
            <a:tailEnd/>
          </a:ln>
        </p:spPr>
        <p:txBody>
          <a:bodyPr lIns="90000" tIns="45000" rIns="90000" bIns="45000" anchor="ctr"/>
          <a:lstStyle/>
          <a:p>
            <a:pPr algn="ctr">
              <a:tabLst>
                <a:tab pos="0" algn="l"/>
                <a:tab pos="526466" algn="l"/>
                <a:tab pos="1054799" algn="l"/>
                <a:tab pos="1583131" algn="l"/>
                <a:tab pos="2111464" algn="l"/>
                <a:tab pos="2639797" algn="l"/>
                <a:tab pos="3168130" algn="l"/>
                <a:tab pos="3696462" algn="l"/>
                <a:tab pos="4224795" algn="l"/>
                <a:tab pos="4753127" algn="l"/>
                <a:tab pos="5281461" algn="l"/>
                <a:tab pos="5809793" algn="l"/>
                <a:tab pos="6338126" algn="l"/>
                <a:tab pos="6866458" algn="l"/>
                <a:tab pos="7394791" algn="l"/>
                <a:tab pos="7923124" algn="l"/>
                <a:tab pos="8451457" algn="l"/>
                <a:tab pos="8979789" algn="l"/>
                <a:tab pos="9508122" algn="l"/>
                <a:tab pos="10036454" algn="l"/>
                <a:tab pos="10564788" algn="l"/>
              </a:tabLst>
            </a:pPr>
            <a:r>
              <a:rPr lang="nl-NL" sz="1200" b="1" dirty="0" smtClean="0">
                <a:solidFill>
                  <a:srgbClr val="FFFFFF"/>
                </a:solidFill>
                <a:latin typeface="Calibri" pitchFamily="34" charset="0"/>
              </a:rPr>
              <a:t>Verzorging</a:t>
            </a:r>
            <a:endParaRPr lang="nl-NL" sz="1200" b="1" dirty="0">
              <a:solidFill>
                <a:srgbClr val="FFFFFF"/>
              </a:solidFill>
              <a:latin typeface="Calibri" pitchFamily="34" charset="0"/>
            </a:endParaRPr>
          </a:p>
        </p:txBody>
      </p:sp>
      <p:sp>
        <p:nvSpPr>
          <p:cNvPr id="60" name="Tekstvak 59"/>
          <p:cNvSpPr txBox="1"/>
          <p:nvPr/>
        </p:nvSpPr>
        <p:spPr>
          <a:xfrm>
            <a:off x="1720280" y="192088"/>
            <a:ext cx="4176464" cy="354805"/>
          </a:xfrm>
          <a:prstGeom prst="rect">
            <a:avLst/>
          </a:prstGeom>
          <a:noFill/>
        </p:spPr>
        <p:txBody>
          <a:bodyPr wrap="square" lIns="107533" tIns="53767" rIns="107533" bIns="53767" rtlCol="0">
            <a:spAutoFit/>
          </a:bodyPr>
          <a:lstStyle/>
          <a:p>
            <a:r>
              <a:rPr lang="nl-NL" sz="1600" b="1" i="1" dirty="0" smtClean="0"/>
              <a:t>Referentiedomeinenmodel GGZ versie 1.00</a:t>
            </a:r>
            <a:endParaRPr lang="nl-NL" sz="1600" b="1" i="1" dirty="0"/>
          </a:p>
        </p:txBody>
      </p:sp>
      <p:sp>
        <p:nvSpPr>
          <p:cNvPr id="118" name="AutoShape 33"/>
          <p:cNvSpPr>
            <a:spLocks noChangeArrowheads="1"/>
          </p:cNvSpPr>
          <p:nvPr/>
        </p:nvSpPr>
        <p:spPr bwMode="auto">
          <a:xfrm>
            <a:off x="2044623" y="2177060"/>
            <a:ext cx="1331841" cy="614520"/>
          </a:xfrm>
          <a:prstGeom prst="roundRect">
            <a:avLst>
              <a:gd name="adj" fmla="val 16667"/>
            </a:avLst>
          </a:prstGeom>
          <a:solidFill>
            <a:srgbClr val="0070C0"/>
          </a:solidFill>
          <a:ln w="9525">
            <a:noFill/>
            <a:round/>
            <a:headEnd/>
            <a:tailEnd/>
          </a:ln>
        </p:spPr>
        <p:txBody>
          <a:bodyPr lIns="36000" tIns="52920" rIns="36000" bIns="52920" anchor="ctr"/>
          <a:lstStyle/>
          <a:p>
            <a:pPr algn="ctr">
              <a:tabLst>
                <a:tab pos="0" algn="l"/>
                <a:tab pos="526466" algn="l"/>
                <a:tab pos="1054799" algn="l"/>
                <a:tab pos="1583131" algn="l"/>
                <a:tab pos="2111464" algn="l"/>
                <a:tab pos="2639797" algn="l"/>
                <a:tab pos="3168130" algn="l"/>
                <a:tab pos="3696462" algn="l"/>
                <a:tab pos="4224795" algn="l"/>
                <a:tab pos="4753127" algn="l"/>
                <a:tab pos="5281461" algn="l"/>
                <a:tab pos="5809793" algn="l"/>
                <a:tab pos="6338126" algn="l"/>
                <a:tab pos="6866458" algn="l"/>
                <a:tab pos="7394791" algn="l"/>
                <a:tab pos="7923124" algn="l"/>
                <a:tab pos="8451457" algn="l"/>
                <a:tab pos="8979789" algn="l"/>
                <a:tab pos="9508122" algn="l"/>
                <a:tab pos="10036454" algn="l"/>
                <a:tab pos="10564788" algn="l"/>
              </a:tabLst>
            </a:pPr>
            <a:r>
              <a:rPr lang="nl-NL" sz="1200" b="1" dirty="0" smtClean="0">
                <a:solidFill>
                  <a:srgbClr val="FFFFFF"/>
                </a:solidFill>
                <a:latin typeface="Calibri" pitchFamily="34" charset="0"/>
              </a:rPr>
              <a:t>Verwijzing</a:t>
            </a:r>
            <a:endParaRPr lang="nl-NL" sz="1200" b="1" dirty="0">
              <a:solidFill>
                <a:srgbClr val="FFFFFF"/>
              </a:solidFill>
              <a:latin typeface="Calibri" pitchFamily="34" charset="0"/>
            </a:endParaRPr>
          </a:p>
        </p:txBody>
      </p:sp>
      <p:sp>
        <p:nvSpPr>
          <p:cNvPr id="55" name="AutoShape 33"/>
          <p:cNvSpPr>
            <a:spLocks noChangeArrowheads="1"/>
          </p:cNvSpPr>
          <p:nvPr/>
        </p:nvSpPr>
        <p:spPr bwMode="auto">
          <a:xfrm>
            <a:off x="3487822" y="2177060"/>
            <a:ext cx="1331841" cy="614520"/>
          </a:xfrm>
          <a:prstGeom prst="roundRect">
            <a:avLst>
              <a:gd name="adj" fmla="val 16667"/>
            </a:avLst>
          </a:prstGeom>
          <a:solidFill>
            <a:srgbClr val="0070C0"/>
          </a:solidFill>
          <a:ln w="9525">
            <a:noFill/>
            <a:round/>
            <a:headEnd/>
            <a:tailEnd/>
          </a:ln>
        </p:spPr>
        <p:txBody>
          <a:bodyPr lIns="36000" tIns="52920" rIns="36000" bIns="52920" anchor="ctr"/>
          <a:lstStyle/>
          <a:p>
            <a:pPr algn="ctr">
              <a:tabLst>
                <a:tab pos="0" algn="l"/>
                <a:tab pos="526466" algn="l"/>
                <a:tab pos="1054799" algn="l"/>
                <a:tab pos="1583131" algn="l"/>
                <a:tab pos="2111464" algn="l"/>
                <a:tab pos="2639797" algn="l"/>
                <a:tab pos="3168130" algn="l"/>
                <a:tab pos="3696462" algn="l"/>
                <a:tab pos="4224795" algn="l"/>
                <a:tab pos="4753127" algn="l"/>
                <a:tab pos="5281461" algn="l"/>
                <a:tab pos="5809793" algn="l"/>
                <a:tab pos="6338126" algn="l"/>
                <a:tab pos="6866458" algn="l"/>
                <a:tab pos="7394791" algn="l"/>
                <a:tab pos="7923124" algn="l"/>
                <a:tab pos="8451457" algn="l"/>
                <a:tab pos="8979789" algn="l"/>
                <a:tab pos="9508122" algn="l"/>
                <a:tab pos="10036454" algn="l"/>
                <a:tab pos="10564788" algn="l"/>
              </a:tabLst>
            </a:pPr>
            <a:r>
              <a:rPr lang="nl-NL" sz="1200" b="1" dirty="0" smtClean="0">
                <a:solidFill>
                  <a:srgbClr val="FFFFFF"/>
                </a:solidFill>
                <a:latin typeface="Calibri" pitchFamily="34" charset="0"/>
              </a:rPr>
              <a:t>Informatie-uitwisseling</a:t>
            </a:r>
            <a:endParaRPr lang="nl-NL" sz="1200" b="1" dirty="0">
              <a:solidFill>
                <a:srgbClr val="FFFFFF"/>
              </a:solidFill>
              <a:latin typeface="Calibri" pitchFamily="34" charset="0"/>
            </a:endParaRPr>
          </a:p>
        </p:txBody>
      </p:sp>
      <p:sp>
        <p:nvSpPr>
          <p:cNvPr id="65" name="AutoShape 33"/>
          <p:cNvSpPr>
            <a:spLocks noChangeArrowheads="1"/>
          </p:cNvSpPr>
          <p:nvPr/>
        </p:nvSpPr>
        <p:spPr bwMode="auto">
          <a:xfrm>
            <a:off x="4960640" y="2177060"/>
            <a:ext cx="1331841" cy="614520"/>
          </a:xfrm>
          <a:prstGeom prst="roundRect">
            <a:avLst>
              <a:gd name="adj" fmla="val 16667"/>
            </a:avLst>
          </a:prstGeom>
          <a:solidFill>
            <a:srgbClr val="0070C0"/>
          </a:solidFill>
          <a:ln w="9525">
            <a:noFill/>
            <a:round/>
            <a:headEnd/>
            <a:tailEnd/>
          </a:ln>
        </p:spPr>
        <p:txBody>
          <a:bodyPr lIns="36000" tIns="52920" rIns="36000" bIns="52920" anchor="ctr"/>
          <a:lstStyle/>
          <a:p>
            <a:pPr algn="ctr">
              <a:tabLst>
                <a:tab pos="0" algn="l"/>
                <a:tab pos="526466" algn="l"/>
                <a:tab pos="1054799" algn="l"/>
                <a:tab pos="1583131" algn="l"/>
                <a:tab pos="2111464" algn="l"/>
                <a:tab pos="2639797" algn="l"/>
                <a:tab pos="3168130" algn="l"/>
                <a:tab pos="3696462" algn="l"/>
                <a:tab pos="4224795" algn="l"/>
                <a:tab pos="4753127" algn="l"/>
                <a:tab pos="5281461" algn="l"/>
                <a:tab pos="5809793" algn="l"/>
                <a:tab pos="6338126" algn="l"/>
                <a:tab pos="6866458" algn="l"/>
                <a:tab pos="7394791" algn="l"/>
                <a:tab pos="7923124" algn="l"/>
                <a:tab pos="8451457" algn="l"/>
                <a:tab pos="8979789" algn="l"/>
                <a:tab pos="9508122" algn="l"/>
                <a:tab pos="10036454" algn="l"/>
                <a:tab pos="10564788" algn="l"/>
              </a:tabLst>
            </a:pPr>
            <a:r>
              <a:rPr lang="nl-NL" sz="1200" b="1" dirty="0" smtClean="0">
                <a:solidFill>
                  <a:srgbClr val="FFFFFF"/>
                </a:solidFill>
                <a:latin typeface="Calibri" pitchFamily="34" charset="0"/>
              </a:rPr>
              <a:t>Participatie</a:t>
            </a:r>
            <a:endParaRPr lang="nl-NL" sz="1200" b="1" dirty="0">
              <a:solidFill>
                <a:srgbClr val="FFFFFF"/>
              </a:solidFill>
              <a:latin typeface="Calibri" pitchFamily="34" charset="0"/>
            </a:endParaRPr>
          </a:p>
        </p:txBody>
      </p:sp>
      <p:sp>
        <p:nvSpPr>
          <p:cNvPr id="66" name="AutoShape 33"/>
          <p:cNvSpPr>
            <a:spLocks noChangeArrowheads="1"/>
          </p:cNvSpPr>
          <p:nvPr/>
        </p:nvSpPr>
        <p:spPr bwMode="auto">
          <a:xfrm>
            <a:off x="6400800" y="2177060"/>
            <a:ext cx="1331841" cy="614520"/>
          </a:xfrm>
          <a:prstGeom prst="roundRect">
            <a:avLst>
              <a:gd name="adj" fmla="val 16667"/>
            </a:avLst>
          </a:prstGeom>
          <a:solidFill>
            <a:srgbClr val="0070C0"/>
          </a:solidFill>
          <a:ln w="9525">
            <a:noFill/>
            <a:round/>
            <a:headEnd/>
            <a:tailEnd/>
          </a:ln>
        </p:spPr>
        <p:txBody>
          <a:bodyPr lIns="36000" tIns="52920" rIns="36000" bIns="52920" anchor="ctr"/>
          <a:lstStyle/>
          <a:p>
            <a:pPr algn="ctr">
              <a:tabLst>
                <a:tab pos="0" algn="l"/>
                <a:tab pos="526466" algn="l"/>
                <a:tab pos="1054799" algn="l"/>
                <a:tab pos="1583131" algn="l"/>
                <a:tab pos="2111464" algn="l"/>
                <a:tab pos="2639797" algn="l"/>
                <a:tab pos="3168130" algn="l"/>
                <a:tab pos="3696462" algn="l"/>
                <a:tab pos="4224795" algn="l"/>
                <a:tab pos="4753127" algn="l"/>
                <a:tab pos="5281461" algn="l"/>
                <a:tab pos="5809793" algn="l"/>
                <a:tab pos="6338126" algn="l"/>
                <a:tab pos="6866458" algn="l"/>
                <a:tab pos="7394791" algn="l"/>
                <a:tab pos="7923124" algn="l"/>
                <a:tab pos="8451457" algn="l"/>
                <a:tab pos="8979789" algn="l"/>
                <a:tab pos="9508122" algn="l"/>
                <a:tab pos="10036454" algn="l"/>
                <a:tab pos="10564788" algn="l"/>
              </a:tabLst>
            </a:pPr>
            <a:r>
              <a:rPr lang="nl-NL" sz="1200" b="1" dirty="0" smtClean="0">
                <a:solidFill>
                  <a:srgbClr val="FFFFFF"/>
                </a:solidFill>
                <a:latin typeface="Calibri" pitchFamily="34" charset="0"/>
              </a:rPr>
              <a:t>Kennis-</a:t>
            </a:r>
          </a:p>
          <a:p>
            <a:pPr algn="ctr">
              <a:tabLst>
                <a:tab pos="0" algn="l"/>
                <a:tab pos="526466" algn="l"/>
                <a:tab pos="1054799" algn="l"/>
                <a:tab pos="1583131" algn="l"/>
                <a:tab pos="2111464" algn="l"/>
                <a:tab pos="2639797" algn="l"/>
                <a:tab pos="3168130" algn="l"/>
                <a:tab pos="3696462" algn="l"/>
                <a:tab pos="4224795" algn="l"/>
                <a:tab pos="4753127" algn="l"/>
                <a:tab pos="5281461" algn="l"/>
                <a:tab pos="5809793" algn="l"/>
                <a:tab pos="6338126" algn="l"/>
                <a:tab pos="6866458" algn="l"/>
                <a:tab pos="7394791" algn="l"/>
                <a:tab pos="7923124" algn="l"/>
                <a:tab pos="8451457" algn="l"/>
                <a:tab pos="8979789" algn="l"/>
                <a:tab pos="9508122" algn="l"/>
                <a:tab pos="10036454" algn="l"/>
                <a:tab pos="10564788" algn="l"/>
              </a:tabLst>
            </a:pPr>
            <a:r>
              <a:rPr lang="nl-NL" sz="1200" b="1" dirty="0" smtClean="0">
                <a:solidFill>
                  <a:srgbClr val="FFFFFF"/>
                </a:solidFill>
                <a:latin typeface="Calibri" pitchFamily="34" charset="0"/>
              </a:rPr>
              <a:t>management</a:t>
            </a:r>
          </a:p>
        </p:txBody>
      </p:sp>
      <p:sp>
        <p:nvSpPr>
          <p:cNvPr id="68" name="AutoShape 33"/>
          <p:cNvSpPr>
            <a:spLocks noChangeArrowheads="1"/>
          </p:cNvSpPr>
          <p:nvPr/>
        </p:nvSpPr>
        <p:spPr bwMode="auto">
          <a:xfrm>
            <a:off x="7840960" y="2177060"/>
            <a:ext cx="1331841" cy="614520"/>
          </a:xfrm>
          <a:prstGeom prst="roundRect">
            <a:avLst>
              <a:gd name="adj" fmla="val 16667"/>
            </a:avLst>
          </a:prstGeom>
          <a:solidFill>
            <a:srgbClr val="0070C0"/>
          </a:solidFill>
          <a:ln w="9525">
            <a:noFill/>
            <a:round/>
            <a:headEnd/>
            <a:tailEnd/>
          </a:ln>
        </p:spPr>
        <p:txBody>
          <a:bodyPr lIns="36000" tIns="52920" rIns="36000" bIns="52920" anchor="ctr"/>
          <a:lstStyle/>
          <a:p>
            <a:pPr algn="ctr">
              <a:tabLst>
                <a:tab pos="0" algn="l"/>
                <a:tab pos="526466" algn="l"/>
                <a:tab pos="1054799" algn="l"/>
                <a:tab pos="1583131" algn="l"/>
                <a:tab pos="2111464" algn="l"/>
                <a:tab pos="2639797" algn="l"/>
                <a:tab pos="3168130" algn="l"/>
                <a:tab pos="3696462" algn="l"/>
                <a:tab pos="4224795" algn="l"/>
                <a:tab pos="4753127" algn="l"/>
                <a:tab pos="5281461" algn="l"/>
                <a:tab pos="5809793" algn="l"/>
                <a:tab pos="6338126" algn="l"/>
                <a:tab pos="6866458" algn="l"/>
                <a:tab pos="7394791" algn="l"/>
                <a:tab pos="7923124" algn="l"/>
                <a:tab pos="8451457" algn="l"/>
                <a:tab pos="8979789" algn="l"/>
                <a:tab pos="9508122" algn="l"/>
                <a:tab pos="10036454" algn="l"/>
                <a:tab pos="10564788" algn="l"/>
              </a:tabLst>
            </a:pPr>
            <a:r>
              <a:rPr lang="nl-NL" sz="1200" b="1" dirty="0" smtClean="0">
                <a:solidFill>
                  <a:srgbClr val="FFFFFF"/>
                </a:solidFill>
                <a:latin typeface="Calibri" pitchFamily="34" charset="0"/>
              </a:rPr>
              <a:t>Wetenschappelijk Onderzoek</a:t>
            </a:r>
            <a:endParaRPr lang="nl-NL" sz="1200" b="1" dirty="0">
              <a:solidFill>
                <a:srgbClr val="FFFFFF"/>
              </a:solidFill>
              <a:latin typeface="Calibri" pitchFamily="34" charset="0"/>
            </a:endParaRPr>
          </a:p>
        </p:txBody>
      </p:sp>
      <p:sp>
        <p:nvSpPr>
          <p:cNvPr id="69" name="AutoShape 33"/>
          <p:cNvSpPr>
            <a:spLocks noChangeArrowheads="1"/>
          </p:cNvSpPr>
          <p:nvPr/>
        </p:nvSpPr>
        <p:spPr bwMode="auto">
          <a:xfrm>
            <a:off x="9281120" y="2177060"/>
            <a:ext cx="1331841" cy="614520"/>
          </a:xfrm>
          <a:prstGeom prst="roundRect">
            <a:avLst>
              <a:gd name="adj" fmla="val 16667"/>
            </a:avLst>
          </a:prstGeom>
          <a:solidFill>
            <a:srgbClr val="0070C0"/>
          </a:solidFill>
          <a:ln w="9525">
            <a:noFill/>
            <a:round/>
            <a:headEnd/>
            <a:tailEnd/>
          </a:ln>
        </p:spPr>
        <p:txBody>
          <a:bodyPr lIns="36000" tIns="52920" rIns="36000" bIns="52920" anchor="ctr"/>
          <a:lstStyle/>
          <a:p>
            <a:pPr algn="ctr">
              <a:tabLst>
                <a:tab pos="0" algn="l"/>
                <a:tab pos="526466" algn="l"/>
                <a:tab pos="1054799" algn="l"/>
                <a:tab pos="1583131" algn="l"/>
                <a:tab pos="2111464" algn="l"/>
                <a:tab pos="2639797" algn="l"/>
                <a:tab pos="3168130" algn="l"/>
                <a:tab pos="3696462" algn="l"/>
                <a:tab pos="4224795" algn="l"/>
                <a:tab pos="4753127" algn="l"/>
                <a:tab pos="5281461" algn="l"/>
                <a:tab pos="5809793" algn="l"/>
                <a:tab pos="6338126" algn="l"/>
                <a:tab pos="6866458" algn="l"/>
                <a:tab pos="7394791" algn="l"/>
                <a:tab pos="7923124" algn="l"/>
                <a:tab pos="8451457" algn="l"/>
                <a:tab pos="8979789" algn="l"/>
                <a:tab pos="9508122" algn="l"/>
                <a:tab pos="10036454" algn="l"/>
                <a:tab pos="10564788" algn="l"/>
              </a:tabLst>
            </a:pPr>
            <a:r>
              <a:rPr lang="nl-NL" sz="1200" b="1" dirty="0" smtClean="0">
                <a:solidFill>
                  <a:srgbClr val="FFFFFF"/>
                </a:solidFill>
                <a:latin typeface="Calibri" pitchFamily="34" charset="0"/>
              </a:rPr>
              <a:t>Onderwijs</a:t>
            </a:r>
            <a:endParaRPr lang="nl-NL" sz="1200" b="1" dirty="0">
              <a:solidFill>
                <a:srgbClr val="FFFFFF"/>
              </a:solidFill>
              <a:latin typeface="Calibri" pitchFamily="34" charset="0"/>
            </a:endParaRPr>
          </a:p>
        </p:txBody>
      </p:sp>
      <p:sp>
        <p:nvSpPr>
          <p:cNvPr id="71" name="AutoShape 33"/>
          <p:cNvSpPr>
            <a:spLocks noChangeArrowheads="1"/>
          </p:cNvSpPr>
          <p:nvPr/>
        </p:nvSpPr>
        <p:spPr bwMode="auto">
          <a:xfrm>
            <a:off x="2080320" y="963810"/>
            <a:ext cx="1331841" cy="614520"/>
          </a:xfrm>
          <a:prstGeom prst="roundRect">
            <a:avLst>
              <a:gd name="adj" fmla="val 16667"/>
            </a:avLst>
          </a:prstGeom>
          <a:solidFill>
            <a:srgbClr val="0070C0"/>
          </a:solidFill>
          <a:ln w="9525">
            <a:noFill/>
            <a:round/>
            <a:headEnd/>
            <a:tailEnd/>
          </a:ln>
        </p:spPr>
        <p:txBody>
          <a:bodyPr lIns="36000" tIns="52920" rIns="36000" bIns="52920" anchor="ctr"/>
          <a:lstStyle/>
          <a:p>
            <a:pPr algn="ctr">
              <a:tabLst>
                <a:tab pos="0" algn="l"/>
                <a:tab pos="526466" algn="l"/>
                <a:tab pos="1054799" algn="l"/>
                <a:tab pos="1583131" algn="l"/>
                <a:tab pos="2111464" algn="l"/>
                <a:tab pos="2639797" algn="l"/>
                <a:tab pos="3168130" algn="l"/>
                <a:tab pos="3696462" algn="l"/>
                <a:tab pos="4224795" algn="l"/>
                <a:tab pos="4753127" algn="l"/>
                <a:tab pos="5281461" algn="l"/>
                <a:tab pos="5809793" algn="l"/>
                <a:tab pos="6338126" algn="l"/>
                <a:tab pos="6866458" algn="l"/>
                <a:tab pos="7394791" algn="l"/>
                <a:tab pos="7923124" algn="l"/>
                <a:tab pos="8451457" algn="l"/>
                <a:tab pos="8979789" algn="l"/>
                <a:tab pos="9508122" algn="l"/>
                <a:tab pos="10036454" algn="l"/>
                <a:tab pos="10564788" algn="l"/>
              </a:tabLst>
            </a:pPr>
            <a:r>
              <a:rPr lang="nl-NL" sz="1200" b="1" dirty="0" smtClean="0">
                <a:solidFill>
                  <a:srgbClr val="FFFFFF"/>
                </a:solidFill>
                <a:latin typeface="Calibri" pitchFamily="34" charset="0"/>
              </a:rPr>
              <a:t>Sturing</a:t>
            </a:r>
          </a:p>
        </p:txBody>
      </p:sp>
      <p:sp>
        <p:nvSpPr>
          <p:cNvPr id="72" name="AutoShape 33"/>
          <p:cNvSpPr>
            <a:spLocks noChangeArrowheads="1"/>
          </p:cNvSpPr>
          <p:nvPr/>
        </p:nvSpPr>
        <p:spPr bwMode="auto">
          <a:xfrm>
            <a:off x="3880520" y="963810"/>
            <a:ext cx="1331841" cy="614520"/>
          </a:xfrm>
          <a:prstGeom prst="roundRect">
            <a:avLst>
              <a:gd name="adj" fmla="val 16667"/>
            </a:avLst>
          </a:prstGeom>
          <a:solidFill>
            <a:srgbClr val="0070C0"/>
          </a:solidFill>
          <a:ln w="9525">
            <a:noFill/>
            <a:round/>
            <a:headEnd/>
            <a:tailEnd/>
          </a:ln>
        </p:spPr>
        <p:txBody>
          <a:bodyPr lIns="36000" tIns="52920" rIns="36000" bIns="52920" anchor="ctr"/>
          <a:lstStyle/>
          <a:p>
            <a:pPr algn="ctr">
              <a:tabLst>
                <a:tab pos="0" algn="l"/>
                <a:tab pos="526466" algn="l"/>
                <a:tab pos="1054799" algn="l"/>
                <a:tab pos="1583131" algn="l"/>
                <a:tab pos="2111464" algn="l"/>
                <a:tab pos="2639797" algn="l"/>
                <a:tab pos="3168130" algn="l"/>
                <a:tab pos="3696462" algn="l"/>
                <a:tab pos="4224795" algn="l"/>
                <a:tab pos="4753127" algn="l"/>
                <a:tab pos="5281461" algn="l"/>
                <a:tab pos="5809793" algn="l"/>
                <a:tab pos="6338126" algn="l"/>
                <a:tab pos="6866458" algn="l"/>
                <a:tab pos="7394791" algn="l"/>
                <a:tab pos="7923124" algn="l"/>
                <a:tab pos="8451457" algn="l"/>
                <a:tab pos="8979789" algn="l"/>
                <a:tab pos="9508122" algn="l"/>
                <a:tab pos="10036454" algn="l"/>
                <a:tab pos="10564788" algn="l"/>
              </a:tabLst>
            </a:pPr>
            <a:r>
              <a:rPr lang="nl-NL" sz="1200" b="1" dirty="0" smtClean="0">
                <a:solidFill>
                  <a:srgbClr val="FFFFFF"/>
                </a:solidFill>
                <a:latin typeface="Calibri" pitchFamily="34" charset="0"/>
              </a:rPr>
              <a:t>Marketing</a:t>
            </a:r>
            <a:endParaRPr lang="nl-NL" sz="1200" b="1" dirty="0">
              <a:solidFill>
                <a:srgbClr val="FFFFFF"/>
              </a:solidFill>
              <a:latin typeface="Calibri" pitchFamily="34" charset="0"/>
            </a:endParaRPr>
          </a:p>
        </p:txBody>
      </p:sp>
      <p:sp>
        <p:nvSpPr>
          <p:cNvPr id="73" name="AutoShape 33"/>
          <p:cNvSpPr>
            <a:spLocks noChangeArrowheads="1"/>
          </p:cNvSpPr>
          <p:nvPr/>
        </p:nvSpPr>
        <p:spPr bwMode="auto">
          <a:xfrm>
            <a:off x="5680720" y="963810"/>
            <a:ext cx="1331841" cy="614520"/>
          </a:xfrm>
          <a:prstGeom prst="roundRect">
            <a:avLst>
              <a:gd name="adj" fmla="val 16667"/>
            </a:avLst>
          </a:prstGeom>
          <a:solidFill>
            <a:srgbClr val="0070C0"/>
          </a:solidFill>
          <a:ln w="9525">
            <a:noFill/>
            <a:round/>
            <a:headEnd/>
            <a:tailEnd/>
          </a:ln>
        </p:spPr>
        <p:txBody>
          <a:bodyPr lIns="36000" tIns="52920" rIns="36000" bIns="52920" anchor="ctr"/>
          <a:lstStyle/>
          <a:p>
            <a:pPr algn="ctr">
              <a:tabLst>
                <a:tab pos="0" algn="l"/>
                <a:tab pos="526466" algn="l"/>
                <a:tab pos="1054799" algn="l"/>
                <a:tab pos="1583131" algn="l"/>
                <a:tab pos="2111464" algn="l"/>
                <a:tab pos="2639797" algn="l"/>
                <a:tab pos="3168130" algn="l"/>
                <a:tab pos="3696462" algn="l"/>
                <a:tab pos="4224795" algn="l"/>
                <a:tab pos="4753127" algn="l"/>
                <a:tab pos="5281461" algn="l"/>
                <a:tab pos="5809793" algn="l"/>
                <a:tab pos="6338126" algn="l"/>
                <a:tab pos="6866458" algn="l"/>
                <a:tab pos="7394791" algn="l"/>
                <a:tab pos="7923124" algn="l"/>
                <a:tab pos="8451457" algn="l"/>
                <a:tab pos="8979789" algn="l"/>
                <a:tab pos="9508122" algn="l"/>
                <a:tab pos="10036454" algn="l"/>
                <a:tab pos="10564788" algn="l"/>
              </a:tabLst>
            </a:pPr>
            <a:r>
              <a:rPr lang="nl-NL" sz="1200" b="1" dirty="0" smtClean="0">
                <a:solidFill>
                  <a:srgbClr val="FFFFFF"/>
                </a:solidFill>
                <a:latin typeface="Calibri" pitchFamily="34" charset="0"/>
              </a:rPr>
              <a:t>Performance</a:t>
            </a:r>
            <a:endParaRPr lang="nl-NL" sz="1200" b="1" dirty="0">
              <a:solidFill>
                <a:srgbClr val="FFFFFF"/>
              </a:solidFill>
              <a:latin typeface="Calibri" pitchFamily="34" charset="0"/>
            </a:endParaRPr>
          </a:p>
        </p:txBody>
      </p:sp>
      <p:sp>
        <p:nvSpPr>
          <p:cNvPr id="74" name="AutoShape 33"/>
          <p:cNvSpPr>
            <a:spLocks noChangeArrowheads="1"/>
          </p:cNvSpPr>
          <p:nvPr/>
        </p:nvSpPr>
        <p:spPr bwMode="auto">
          <a:xfrm>
            <a:off x="7480920" y="963810"/>
            <a:ext cx="1331841" cy="614520"/>
          </a:xfrm>
          <a:prstGeom prst="roundRect">
            <a:avLst>
              <a:gd name="adj" fmla="val 16667"/>
            </a:avLst>
          </a:prstGeom>
          <a:solidFill>
            <a:srgbClr val="0070C0"/>
          </a:solidFill>
          <a:ln w="9525">
            <a:noFill/>
            <a:round/>
            <a:headEnd/>
            <a:tailEnd/>
          </a:ln>
        </p:spPr>
        <p:txBody>
          <a:bodyPr lIns="36000" tIns="52920" rIns="36000" bIns="52920" anchor="ctr"/>
          <a:lstStyle/>
          <a:p>
            <a:pPr algn="ctr">
              <a:tabLst>
                <a:tab pos="0" algn="l"/>
                <a:tab pos="526466" algn="l"/>
                <a:tab pos="1054799" algn="l"/>
                <a:tab pos="1583131" algn="l"/>
                <a:tab pos="2111464" algn="l"/>
                <a:tab pos="2639797" algn="l"/>
                <a:tab pos="3168130" algn="l"/>
                <a:tab pos="3696462" algn="l"/>
                <a:tab pos="4224795" algn="l"/>
                <a:tab pos="4753127" algn="l"/>
                <a:tab pos="5281461" algn="l"/>
                <a:tab pos="5809793" algn="l"/>
                <a:tab pos="6338126" algn="l"/>
                <a:tab pos="6866458" algn="l"/>
                <a:tab pos="7394791" algn="l"/>
                <a:tab pos="7923124" algn="l"/>
                <a:tab pos="8451457" algn="l"/>
                <a:tab pos="8979789" algn="l"/>
                <a:tab pos="9508122" algn="l"/>
                <a:tab pos="10036454" algn="l"/>
                <a:tab pos="10564788" algn="l"/>
              </a:tabLst>
            </a:pPr>
            <a:r>
              <a:rPr lang="nl-NL" sz="1200" b="1" dirty="0" smtClean="0">
                <a:solidFill>
                  <a:srgbClr val="FFFFFF"/>
                </a:solidFill>
                <a:latin typeface="Calibri" pitchFamily="34" charset="0"/>
              </a:rPr>
              <a:t>Verantwoording</a:t>
            </a:r>
          </a:p>
        </p:txBody>
      </p:sp>
      <p:sp>
        <p:nvSpPr>
          <p:cNvPr id="75" name="AutoShape 33"/>
          <p:cNvSpPr>
            <a:spLocks noChangeArrowheads="1"/>
          </p:cNvSpPr>
          <p:nvPr/>
        </p:nvSpPr>
        <p:spPr bwMode="auto">
          <a:xfrm>
            <a:off x="9281120" y="964704"/>
            <a:ext cx="1331841" cy="614520"/>
          </a:xfrm>
          <a:prstGeom prst="roundRect">
            <a:avLst>
              <a:gd name="adj" fmla="val 16667"/>
            </a:avLst>
          </a:prstGeom>
          <a:solidFill>
            <a:srgbClr val="0070C0"/>
          </a:solidFill>
          <a:ln w="9525">
            <a:noFill/>
            <a:round/>
            <a:headEnd/>
            <a:tailEnd/>
          </a:ln>
        </p:spPr>
        <p:txBody>
          <a:bodyPr lIns="36000" tIns="52920" rIns="36000" bIns="52920" anchor="ctr"/>
          <a:lstStyle/>
          <a:p>
            <a:pPr algn="ctr">
              <a:tabLst>
                <a:tab pos="0" algn="l"/>
                <a:tab pos="526466" algn="l"/>
                <a:tab pos="1054799" algn="l"/>
                <a:tab pos="1583131" algn="l"/>
                <a:tab pos="2111464" algn="l"/>
                <a:tab pos="2639797" algn="l"/>
                <a:tab pos="3168130" algn="l"/>
                <a:tab pos="3696462" algn="l"/>
                <a:tab pos="4224795" algn="l"/>
                <a:tab pos="4753127" algn="l"/>
                <a:tab pos="5281461" algn="l"/>
                <a:tab pos="5809793" algn="l"/>
                <a:tab pos="6338126" algn="l"/>
                <a:tab pos="6866458" algn="l"/>
                <a:tab pos="7394791" algn="l"/>
                <a:tab pos="7923124" algn="l"/>
                <a:tab pos="8451457" algn="l"/>
                <a:tab pos="8979789" algn="l"/>
                <a:tab pos="9508122" algn="l"/>
                <a:tab pos="10036454" algn="l"/>
                <a:tab pos="10564788" algn="l"/>
              </a:tabLst>
            </a:pPr>
            <a:r>
              <a:rPr lang="nl-NL" sz="1200" b="1" dirty="0" smtClean="0">
                <a:solidFill>
                  <a:srgbClr val="FFFFFF"/>
                </a:solidFill>
                <a:latin typeface="Calibri" pitchFamily="34" charset="0"/>
              </a:rPr>
              <a:t>Innovatie</a:t>
            </a:r>
            <a:endParaRPr lang="nl-NL" sz="1200" b="1" dirty="0">
              <a:solidFill>
                <a:srgbClr val="FFFFFF"/>
              </a:solidFill>
              <a:latin typeface="Calibri" pitchFamily="34" charset="0"/>
            </a:endParaRPr>
          </a:p>
        </p:txBody>
      </p:sp>
      <p:sp>
        <p:nvSpPr>
          <p:cNvPr id="59" name="AutoShape 53"/>
          <p:cNvSpPr>
            <a:spLocks noChangeArrowheads="1"/>
          </p:cNvSpPr>
          <p:nvPr/>
        </p:nvSpPr>
        <p:spPr bwMode="auto">
          <a:xfrm>
            <a:off x="5609038" y="4872608"/>
            <a:ext cx="1511842" cy="504508"/>
          </a:xfrm>
          <a:prstGeom prst="roundRect">
            <a:avLst>
              <a:gd name="adj" fmla="val 16667"/>
            </a:avLst>
          </a:prstGeom>
          <a:solidFill>
            <a:srgbClr val="0070C0"/>
          </a:solidFill>
          <a:ln w="9525">
            <a:noFill/>
            <a:round/>
            <a:headEnd/>
            <a:tailEnd/>
          </a:ln>
        </p:spPr>
        <p:txBody>
          <a:bodyPr lIns="90000" tIns="45000" rIns="90000" bIns="45000" anchor="ctr"/>
          <a:lstStyle/>
          <a:p>
            <a:pPr algn="ctr">
              <a:tabLst>
                <a:tab pos="0" algn="l"/>
                <a:tab pos="526466" algn="l"/>
                <a:tab pos="1054799" algn="l"/>
                <a:tab pos="1583131" algn="l"/>
                <a:tab pos="2111464" algn="l"/>
                <a:tab pos="2639797" algn="l"/>
                <a:tab pos="3168130" algn="l"/>
                <a:tab pos="3696462" algn="l"/>
                <a:tab pos="4224795" algn="l"/>
                <a:tab pos="4753127" algn="l"/>
                <a:tab pos="5281461" algn="l"/>
                <a:tab pos="5809793" algn="l"/>
                <a:tab pos="6338126" algn="l"/>
                <a:tab pos="6866458" algn="l"/>
                <a:tab pos="7394791" algn="l"/>
                <a:tab pos="7923124" algn="l"/>
                <a:tab pos="8451457" algn="l"/>
                <a:tab pos="8979789" algn="l"/>
                <a:tab pos="9508122" algn="l"/>
                <a:tab pos="10036454" algn="l"/>
                <a:tab pos="10564788" algn="l"/>
              </a:tabLst>
            </a:pPr>
            <a:r>
              <a:rPr lang="nl-NL" sz="1200" b="1" dirty="0" smtClean="0">
                <a:solidFill>
                  <a:srgbClr val="FFFFFF"/>
                </a:solidFill>
                <a:latin typeface="Calibri" pitchFamily="34" charset="0"/>
              </a:rPr>
              <a:t>Medicatie</a:t>
            </a:r>
            <a:endParaRPr lang="nl-NL" sz="1200" b="1" dirty="0">
              <a:solidFill>
                <a:srgbClr val="FFFFFF"/>
              </a:solidFill>
              <a:latin typeface="Calibri" pitchFamily="34" charset="0"/>
            </a:endParaRPr>
          </a:p>
        </p:txBody>
      </p:sp>
      <p:sp>
        <p:nvSpPr>
          <p:cNvPr id="53" name="AutoShape 35"/>
          <p:cNvSpPr>
            <a:spLocks noChangeArrowheads="1"/>
          </p:cNvSpPr>
          <p:nvPr/>
        </p:nvSpPr>
        <p:spPr bwMode="auto">
          <a:xfrm>
            <a:off x="2080320" y="8071738"/>
            <a:ext cx="1588531" cy="547191"/>
          </a:xfrm>
          <a:prstGeom prst="roundRect">
            <a:avLst>
              <a:gd name="adj" fmla="val 16667"/>
            </a:avLst>
          </a:prstGeom>
          <a:solidFill>
            <a:srgbClr val="0070C0"/>
          </a:solidFill>
          <a:ln w="9525">
            <a:noFill/>
            <a:round/>
            <a:headEnd/>
            <a:tailEnd/>
          </a:ln>
        </p:spPr>
        <p:txBody>
          <a:bodyPr lIns="90000" tIns="45000" rIns="90000" bIns="45000" anchor="ctr"/>
          <a:lstStyle/>
          <a:p>
            <a:pPr algn="ctr">
              <a:tabLst>
                <a:tab pos="0" algn="l"/>
                <a:tab pos="526466" algn="l"/>
                <a:tab pos="1054799" algn="l"/>
                <a:tab pos="1583131" algn="l"/>
                <a:tab pos="2111464" algn="l"/>
                <a:tab pos="2639797" algn="l"/>
                <a:tab pos="3168130" algn="l"/>
                <a:tab pos="3696462" algn="l"/>
                <a:tab pos="4224795" algn="l"/>
                <a:tab pos="4753127" algn="l"/>
                <a:tab pos="5281461" algn="l"/>
                <a:tab pos="5809793" algn="l"/>
                <a:tab pos="6338126" algn="l"/>
                <a:tab pos="6866458" algn="l"/>
                <a:tab pos="7394791" algn="l"/>
                <a:tab pos="7923124" algn="l"/>
                <a:tab pos="8451457" algn="l"/>
                <a:tab pos="8979789" algn="l"/>
                <a:tab pos="9508122" algn="l"/>
                <a:tab pos="10036454" algn="l"/>
                <a:tab pos="10564788" algn="l"/>
              </a:tabLst>
            </a:pPr>
            <a:r>
              <a:rPr lang="nl-NL" sz="1200" b="1" dirty="0" smtClean="0">
                <a:solidFill>
                  <a:srgbClr val="FFFFFF"/>
                </a:solidFill>
                <a:latin typeface="Calibri" pitchFamily="34" charset="0"/>
              </a:rPr>
              <a:t>Personeel en Organisatie</a:t>
            </a:r>
            <a:endParaRPr lang="nl-NL" sz="1200" b="1" dirty="0">
              <a:solidFill>
                <a:srgbClr val="FFFFFF"/>
              </a:solidFill>
              <a:latin typeface="Calibri" pitchFamily="34" charset="0"/>
            </a:endParaRPr>
          </a:p>
        </p:txBody>
      </p:sp>
      <p:sp>
        <p:nvSpPr>
          <p:cNvPr id="70" name="AutoShape 35"/>
          <p:cNvSpPr>
            <a:spLocks noChangeArrowheads="1"/>
          </p:cNvSpPr>
          <p:nvPr/>
        </p:nvSpPr>
        <p:spPr bwMode="auto">
          <a:xfrm>
            <a:off x="3821212" y="8071738"/>
            <a:ext cx="1588531" cy="547191"/>
          </a:xfrm>
          <a:prstGeom prst="roundRect">
            <a:avLst>
              <a:gd name="adj" fmla="val 16667"/>
            </a:avLst>
          </a:prstGeom>
          <a:solidFill>
            <a:srgbClr val="0070C0"/>
          </a:solidFill>
          <a:ln w="9525">
            <a:noFill/>
            <a:round/>
            <a:headEnd/>
            <a:tailEnd/>
          </a:ln>
        </p:spPr>
        <p:txBody>
          <a:bodyPr lIns="90000" tIns="45000" rIns="90000" bIns="45000" anchor="ctr"/>
          <a:lstStyle/>
          <a:p>
            <a:pPr algn="ctr">
              <a:tabLst>
                <a:tab pos="0" algn="l"/>
                <a:tab pos="526466" algn="l"/>
                <a:tab pos="1054799" algn="l"/>
                <a:tab pos="1583131" algn="l"/>
                <a:tab pos="2111464" algn="l"/>
                <a:tab pos="2639797" algn="l"/>
                <a:tab pos="3168130" algn="l"/>
                <a:tab pos="3696462" algn="l"/>
                <a:tab pos="4224795" algn="l"/>
                <a:tab pos="4753127" algn="l"/>
                <a:tab pos="5281461" algn="l"/>
                <a:tab pos="5809793" algn="l"/>
                <a:tab pos="6338126" algn="l"/>
                <a:tab pos="6866458" algn="l"/>
                <a:tab pos="7394791" algn="l"/>
                <a:tab pos="7923124" algn="l"/>
                <a:tab pos="8451457" algn="l"/>
                <a:tab pos="8979789" algn="l"/>
                <a:tab pos="9508122" algn="l"/>
                <a:tab pos="10036454" algn="l"/>
                <a:tab pos="10564788" algn="l"/>
              </a:tabLst>
            </a:pPr>
            <a:r>
              <a:rPr lang="nl-NL" sz="1200" b="1" dirty="0" smtClean="0">
                <a:solidFill>
                  <a:srgbClr val="FFFFFF"/>
                </a:solidFill>
                <a:latin typeface="Calibri" pitchFamily="34" charset="0"/>
              </a:rPr>
              <a:t>Financiële Administratie</a:t>
            </a:r>
            <a:endParaRPr lang="nl-NL" sz="1200" b="1" dirty="0">
              <a:solidFill>
                <a:srgbClr val="FFFFFF"/>
              </a:solidFill>
              <a:latin typeface="Calibri" pitchFamily="34" charset="0"/>
            </a:endParaRPr>
          </a:p>
        </p:txBody>
      </p:sp>
      <p:sp>
        <p:nvSpPr>
          <p:cNvPr id="76" name="AutoShape 34"/>
          <p:cNvSpPr>
            <a:spLocks noChangeArrowheads="1"/>
          </p:cNvSpPr>
          <p:nvPr/>
        </p:nvSpPr>
        <p:spPr bwMode="auto">
          <a:xfrm>
            <a:off x="5567923" y="8071737"/>
            <a:ext cx="1586865" cy="547192"/>
          </a:xfrm>
          <a:prstGeom prst="roundRect">
            <a:avLst>
              <a:gd name="adj" fmla="val 16667"/>
            </a:avLst>
          </a:prstGeom>
          <a:solidFill>
            <a:srgbClr val="0070C0"/>
          </a:solidFill>
          <a:ln w="9525">
            <a:noFill/>
            <a:round/>
            <a:headEnd/>
            <a:tailEnd/>
          </a:ln>
        </p:spPr>
        <p:txBody>
          <a:bodyPr lIns="90000" tIns="45000" rIns="90000" bIns="45000" anchor="ctr"/>
          <a:lstStyle/>
          <a:p>
            <a:pPr algn="ctr">
              <a:tabLst>
                <a:tab pos="0" algn="l"/>
                <a:tab pos="526466" algn="l"/>
                <a:tab pos="1054799" algn="l"/>
                <a:tab pos="1583131" algn="l"/>
                <a:tab pos="2111464" algn="l"/>
                <a:tab pos="2639797" algn="l"/>
                <a:tab pos="3168130" algn="l"/>
                <a:tab pos="3696462" algn="l"/>
                <a:tab pos="4224795" algn="l"/>
                <a:tab pos="4753127" algn="l"/>
                <a:tab pos="5281461" algn="l"/>
                <a:tab pos="5809793" algn="l"/>
                <a:tab pos="6338126" algn="l"/>
                <a:tab pos="6866458" algn="l"/>
                <a:tab pos="7394791" algn="l"/>
                <a:tab pos="7923124" algn="l"/>
                <a:tab pos="8451457" algn="l"/>
                <a:tab pos="8979789" algn="l"/>
                <a:tab pos="9508122" algn="l"/>
                <a:tab pos="10036454" algn="l"/>
                <a:tab pos="10564788" algn="l"/>
              </a:tabLst>
            </a:pPr>
            <a:r>
              <a:rPr lang="nl-NL" sz="1200" b="1" dirty="0" err="1" smtClean="0">
                <a:solidFill>
                  <a:srgbClr val="FFFFFF"/>
                </a:solidFill>
                <a:latin typeface="Calibri" pitchFamily="34" charset="0"/>
              </a:rPr>
              <a:t>Informatie-voorziening</a:t>
            </a:r>
            <a:endParaRPr lang="nl-NL" sz="1200" b="1" dirty="0">
              <a:solidFill>
                <a:srgbClr val="FFFFFF"/>
              </a:solidFill>
              <a:latin typeface="Calibri" pitchFamily="34" charset="0"/>
            </a:endParaRPr>
          </a:p>
        </p:txBody>
      </p:sp>
      <p:sp>
        <p:nvSpPr>
          <p:cNvPr id="77" name="AutoShape 35"/>
          <p:cNvSpPr>
            <a:spLocks noChangeArrowheads="1"/>
          </p:cNvSpPr>
          <p:nvPr/>
        </p:nvSpPr>
        <p:spPr bwMode="auto">
          <a:xfrm>
            <a:off x="7345249" y="8071738"/>
            <a:ext cx="1588531" cy="547191"/>
          </a:xfrm>
          <a:prstGeom prst="roundRect">
            <a:avLst>
              <a:gd name="adj" fmla="val 16667"/>
            </a:avLst>
          </a:prstGeom>
          <a:solidFill>
            <a:srgbClr val="0070C0"/>
          </a:solidFill>
          <a:ln w="9525">
            <a:noFill/>
            <a:round/>
            <a:headEnd/>
            <a:tailEnd/>
          </a:ln>
        </p:spPr>
        <p:txBody>
          <a:bodyPr lIns="90000" tIns="45000" rIns="90000" bIns="45000" anchor="ctr"/>
          <a:lstStyle/>
          <a:p>
            <a:pPr algn="ctr">
              <a:tabLst>
                <a:tab pos="0" algn="l"/>
                <a:tab pos="526466" algn="l"/>
                <a:tab pos="1054799" algn="l"/>
                <a:tab pos="1583131" algn="l"/>
                <a:tab pos="2111464" algn="l"/>
                <a:tab pos="2639797" algn="l"/>
                <a:tab pos="3168130" algn="l"/>
                <a:tab pos="3696462" algn="l"/>
                <a:tab pos="4224795" algn="l"/>
                <a:tab pos="4753127" algn="l"/>
                <a:tab pos="5281461" algn="l"/>
                <a:tab pos="5809793" algn="l"/>
                <a:tab pos="6338126" algn="l"/>
                <a:tab pos="6866458" algn="l"/>
                <a:tab pos="7394791" algn="l"/>
                <a:tab pos="7923124" algn="l"/>
                <a:tab pos="8451457" algn="l"/>
                <a:tab pos="8979789" algn="l"/>
                <a:tab pos="9508122" algn="l"/>
                <a:tab pos="10036454" algn="l"/>
                <a:tab pos="10564788" algn="l"/>
              </a:tabLst>
            </a:pPr>
            <a:r>
              <a:rPr lang="nl-NL" sz="1200" b="1" dirty="0" smtClean="0">
                <a:solidFill>
                  <a:srgbClr val="FFFFFF"/>
                </a:solidFill>
                <a:latin typeface="Calibri" pitchFamily="34" charset="0"/>
              </a:rPr>
              <a:t>Veiligheid, Kwaliteit, Arbo en Milieu</a:t>
            </a:r>
            <a:endParaRPr lang="nl-NL" sz="1200" b="1" dirty="0">
              <a:solidFill>
                <a:srgbClr val="FFFFFF"/>
              </a:solidFill>
              <a:latin typeface="Calibri" pitchFamily="34" charset="0"/>
            </a:endParaRPr>
          </a:p>
        </p:txBody>
      </p:sp>
      <p:sp>
        <p:nvSpPr>
          <p:cNvPr id="78" name="AutoShape 38"/>
          <p:cNvSpPr>
            <a:spLocks noChangeArrowheads="1"/>
          </p:cNvSpPr>
          <p:nvPr/>
        </p:nvSpPr>
        <p:spPr bwMode="auto">
          <a:xfrm>
            <a:off x="9124404" y="8071738"/>
            <a:ext cx="1586865" cy="547191"/>
          </a:xfrm>
          <a:prstGeom prst="roundRect">
            <a:avLst>
              <a:gd name="adj" fmla="val 16667"/>
            </a:avLst>
          </a:prstGeom>
          <a:solidFill>
            <a:srgbClr val="0070C0"/>
          </a:solidFill>
          <a:ln w="9525">
            <a:noFill/>
            <a:round/>
            <a:headEnd/>
            <a:tailEnd/>
          </a:ln>
        </p:spPr>
        <p:txBody>
          <a:bodyPr lIns="90000" tIns="45000" rIns="90000" bIns="45000" anchor="ctr"/>
          <a:lstStyle/>
          <a:p>
            <a:pPr algn="ctr">
              <a:tabLst>
                <a:tab pos="0" algn="l"/>
                <a:tab pos="526466" algn="l"/>
                <a:tab pos="1054799" algn="l"/>
                <a:tab pos="1583131" algn="l"/>
                <a:tab pos="2111464" algn="l"/>
                <a:tab pos="2639797" algn="l"/>
                <a:tab pos="3168130" algn="l"/>
                <a:tab pos="3696462" algn="l"/>
                <a:tab pos="4224795" algn="l"/>
                <a:tab pos="4753127" algn="l"/>
                <a:tab pos="5281461" algn="l"/>
                <a:tab pos="5809793" algn="l"/>
                <a:tab pos="6338126" algn="l"/>
                <a:tab pos="6866458" algn="l"/>
                <a:tab pos="7394791" algn="l"/>
                <a:tab pos="7923124" algn="l"/>
                <a:tab pos="8451457" algn="l"/>
                <a:tab pos="8979789" algn="l"/>
                <a:tab pos="9508122" algn="l"/>
                <a:tab pos="10036454" algn="l"/>
                <a:tab pos="10564788" algn="l"/>
              </a:tabLst>
            </a:pPr>
            <a:r>
              <a:rPr lang="nl-NL" sz="1200" b="1" dirty="0" smtClean="0">
                <a:solidFill>
                  <a:srgbClr val="FFFFFF"/>
                </a:solidFill>
                <a:latin typeface="Calibri" pitchFamily="34" charset="0"/>
              </a:rPr>
              <a:t>Planning &amp; Control</a:t>
            </a:r>
            <a:endParaRPr lang="nl-NL" sz="1200" b="1" dirty="0">
              <a:solidFill>
                <a:srgbClr val="FFFFFF"/>
              </a:solidFill>
              <a:latin typeface="Calibri" pitchFamily="34" charset="0"/>
            </a:endParaRPr>
          </a:p>
        </p:txBody>
      </p:sp>
      <p:sp>
        <p:nvSpPr>
          <p:cNvPr id="52" name="AutoShape 53"/>
          <p:cNvSpPr>
            <a:spLocks noChangeArrowheads="1"/>
          </p:cNvSpPr>
          <p:nvPr/>
        </p:nvSpPr>
        <p:spPr bwMode="auto">
          <a:xfrm>
            <a:off x="8201000" y="3432900"/>
            <a:ext cx="1511856" cy="504508"/>
          </a:xfrm>
          <a:prstGeom prst="roundRect">
            <a:avLst>
              <a:gd name="adj" fmla="val 16667"/>
            </a:avLst>
          </a:prstGeom>
          <a:solidFill>
            <a:srgbClr val="0070C0"/>
          </a:solidFill>
          <a:ln w="9525">
            <a:noFill/>
            <a:round/>
            <a:headEnd/>
            <a:tailEnd/>
          </a:ln>
        </p:spPr>
        <p:txBody>
          <a:bodyPr lIns="90000" tIns="45000" rIns="90000" bIns="45000" anchor="ctr"/>
          <a:lstStyle/>
          <a:p>
            <a:pPr algn="ctr">
              <a:tabLst>
                <a:tab pos="0" algn="l"/>
                <a:tab pos="526466" algn="l"/>
                <a:tab pos="1054799" algn="l"/>
                <a:tab pos="1583131" algn="l"/>
                <a:tab pos="2111464" algn="l"/>
                <a:tab pos="2639797" algn="l"/>
                <a:tab pos="3168130" algn="l"/>
                <a:tab pos="3696462" algn="l"/>
                <a:tab pos="4224795" algn="l"/>
                <a:tab pos="4753127" algn="l"/>
                <a:tab pos="5281461" algn="l"/>
                <a:tab pos="5809793" algn="l"/>
                <a:tab pos="6338126" algn="l"/>
                <a:tab pos="6866458" algn="l"/>
                <a:tab pos="7394791" algn="l"/>
                <a:tab pos="7923124" algn="l"/>
                <a:tab pos="8451457" algn="l"/>
                <a:tab pos="8979789" algn="l"/>
                <a:tab pos="9508122" algn="l"/>
                <a:tab pos="10036454" algn="l"/>
                <a:tab pos="10564788" algn="l"/>
              </a:tabLst>
            </a:pPr>
            <a:r>
              <a:rPr lang="nl-NL" sz="1200" b="1" dirty="0" smtClean="0">
                <a:solidFill>
                  <a:srgbClr val="FFFFFF"/>
                </a:solidFill>
                <a:latin typeface="Calibri" pitchFamily="34" charset="0"/>
              </a:rPr>
              <a:t>Beëindigen Zorg</a:t>
            </a:r>
            <a:endParaRPr lang="nl-NL" sz="1200" b="1" dirty="0">
              <a:solidFill>
                <a:srgbClr val="FFFFFF"/>
              </a:solidFill>
              <a:latin typeface="Calibri" pitchFamily="34" charset="0"/>
            </a:endParaRPr>
          </a:p>
        </p:txBody>
      </p:sp>
      <p:sp>
        <p:nvSpPr>
          <p:cNvPr id="54" name="AutoShape 53"/>
          <p:cNvSpPr>
            <a:spLocks noChangeArrowheads="1"/>
          </p:cNvSpPr>
          <p:nvPr/>
        </p:nvSpPr>
        <p:spPr bwMode="auto">
          <a:xfrm>
            <a:off x="8201312" y="4152980"/>
            <a:ext cx="1511856" cy="504508"/>
          </a:xfrm>
          <a:prstGeom prst="roundRect">
            <a:avLst>
              <a:gd name="adj" fmla="val 16667"/>
            </a:avLst>
          </a:prstGeom>
          <a:solidFill>
            <a:srgbClr val="0070C0"/>
          </a:solidFill>
          <a:ln w="9525">
            <a:noFill/>
            <a:round/>
            <a:headEnd/>
            <a:tailEnd/>
          </a:ln>
        </p:spPr>
        <p:txBody>
          <a:bodyPr lIns="90000" tIns="45000" rIns="90000" bIns="45000" anchor="ctr"/>
          <a:lstStyle/>
          <a:p>
            <a:pPr algn="ctr">
              <a:tabLst>
                <a:tab pos="0" algn="l"/>
                <a:tab pos="526466" algn="l"/>
                <a:tab pos="1054799" algn="l"/>
                <a:tab pos="1583131" algn="l"/>
                <a:tab pos="2111464" algn="l"/>
                <a:tab pos="2639797" algn="l"/>
                <a:tab pos="3168130" algn="l"/>
                <a:tab pos="3696462" algn="l"/>
                <a:tab pos="4224795" algn="l"/>
                <a:tab pos="4753127" algn="l"/>
                <a:tab pos="5281461" algn="l"/>
                <a:tab pos="5809793" algn="l"/>
                <a:tab pos="6338126" algn="l"/>
                <a:tab pos="6866458" algn="l"/>
                <a:tab pos="7394791" algn="l"/>
                <a:tab pos="7923124" algn="l"/>
                <a:tab pos="8451457" algn="l"/>
                <a:tab pos="8979789" algn="l"/>
                <a:tab pos="9508122" algn="l"/>
                <a:tab pos="10036454" algn="l"/>
                <a:tab pos="10564788" algn="l"/>
              </a:tabLst>
            </a:pPr>
            <a:r>
              <a:rPr lang="nl-NL" sz="1200" b="1" dirty="0" smtClean="0">
                <a:solidFill>
                  <a:srgbClr val="FFFFFF"/>
                </a:solidFill>
                <a:latin typeface="Calibri" pitchFamily="34" charset="0"/>
              </a:rPr>
              <a:t>Aanvullend Onderzoek</a:t>
            </a:r>
          </a:p>
        </p:txBody>
      </p:sp>
      <p:sp>
        <p:nvSpPr>
          <p:cNvPr id="45" name="AutoShape 53"/>
          <p:cNvSpPr>
            <a:spLocks noChangeArrowheads="1"/>
          </p:cNvSpPr>
          <p:nvPr/>
        </p:nvSpPr>
        <p:spPr bwMode="auto">
          <a:xfrm>
            <a:off x="3016424" y="3432448"/>
            <a:ext cx="1511856" cy="504508"/>
          </a:xfrm>
          <a:prstGeom prst="roundRect">
            <a:avLst>
              <a:gd name="adj" fmla="val 16667"/>
            </a:avLst>
          </a:prstGeom>
          <a:solidFill>
            <a:srgbClr val="0070C0"/>
          </a:solidFill>
          <a:ln w="9525">
            <a:noFill/>
            <a:round/>
            <a:headEnd/>
            <a:tailEnd/>
          </a:ln>
        </p:spPr>
        <p:txBody>
          <a:bodyPr lIns="90000" tIns="45000" rIns="90000" bIns="45000" anchor="ctr"/>
          <a:lstStyle/>
          <a:p>
            <a:pPr algn="ctr">
              <a:tabLst>
                <a:tab pos="0" algn="l"/>
                <a:tab pos="526466" algn="l"/>
                <a:tab pos="1054799" algn="l"/>
                <a:tab pos="1583131" algn="l"/>
                <a:tab pos="2111464" algn="l"/>
                <a:tab pos="2639797" algn="l"/>
                <a:tab pos="3168130" algn="l"/>
                <a:tab pos="3696462" algn="l"/>
                <a:tab pos="4224795" algn="l"/>
                <a:tab pos="4753127" algn="l"/>
                <a:tab pos="5281461" algn="l"/>
                <a:tab pos="5809793" algn="l"/>
                <a:tab pos="6338126" algn="l"/>
                <a:tab pos="6866458" algn="l"/>
                <a:tab pos="7394791" algn="l"/>
                <a:tab pos="7923124" algn="l"/>
                <a:tab pos="8451457" algn="l"/>
                <a:tab pos="8979789" algn="l"/>
                <a:tab pos="9508122" algn="l"/>
                <a:tab pos="10036454" algn="l"/>
                <a:tab pos="10564788" algn="l"/>
              </a:tabLst>
            </a:pPr>
            <a:r>
              <a:rPr lang="nl-NL" sz="1200" b="1" dirty="0" smtClean="0">
                <a:solidFill>
                  <a:srgbClr val="FFFFFF"/>
                </a:solidFill>
                <a:latin typeface="Calibri" pitchFamily="34" charset="0"/>
              </a:rPr>
              <a:t>Aanmelding</a:t>
            </a:r>
            <a:endParaRPr lang="nl-NL" sz="1200" b="1" dirty="0">
              <a:solidFill>
                <a:srgbClr val="FFFFFF"/>
              </a:solidFill>
              <a:latin typeface="Calibri" pitchFamily="34" charset="0"/>
            </a:endParaRPr>
          </a:p>
        </p:txBody>
      </p:sp>
      <p:sp>
        <p:nvSpPr>
          <p:cNvPr id="47" name="AutoShape 35"/>
          <p:cNvSpPr>
            <a:spLocks noChangeArrowheads="1"/>
          </p:cNvSpPr>
          <p:nvPr/>
        </p:nvSpPr>
        <p:spPr bwMode="auto">
          <a:xfrm>
            <a:off x="2080320" y="6047313"/>
            <a:ext cx="1588531" cy="547191"/>
          </a:xfrm>
          <a:prstGeom prst="roundRect">
            <a:avLst>
              <a:gd name="adj" fmla="val 16667"/>
            </a:avLst>
          </a:prstGeom>
          <a:solidFill>
            <a:srgbClr val="0070C0"/>
          </a:solidFill>
          <a:ln w="9525">
            <a:noFill/>
            <a:round/>
            <a:headEnd/>
            <a:tailEnd/>
          </a:ln>
        </p:spPr>
        <p:txBody>
          <a:bodyPr lIns="90000" tIns="45000" rIns="90000" bIns="45000" anchor="ctr"/>
          <a:lstStyle/>
          <a:p>
            <a:pPr algn="ctr">
              <a:tabLst>
                <a:tab pos="0" algn="l"/>
                <a:tab pos="526466" algn="l"/>
                <a:tab pos="1054799" algn="l"/>
                <a:tab pos="1583131" algn="l"/>
                <a:tab pos="2111464" algn="l"/>
                <a:tab pos="2639797" algn="l"/>
                <a:tab pos="3168130" algn="l"/>
                <a:tab pos="3696462" algn="l"/>
                <a:tab pos="4224795" algn="l"/>
                <a:tab pos="4753127" algn="l"/>
                <a:tab pos="5281461" algn="l"/>
                <a:tab pos="5809793" algn="l"/>
                <a:tab pos="6338126" algn="l"/>
                <a:tab pos="6866458" algn="l"/>
                <a:tab pos="7394791" algn="l"/>
                <a:tab pos="7923124" algn="l"/>
                <a:tab pos="8451457" algn="l"/>
                <a:tab pos="8979789" algn="l"/>
                <a:tab pos="9508122" algn="l"/>
                <a:tab pos="10036454" algn="l"/>
                <a:tab pos="10564788" algn="l"/>
              </a:tabLst>
            </a:pPr>
            <a:r>
              <a:rPr lang="nl-NL" sz="1200" b="1" dirty="0" smtClean="0">
                <a:solidFill>
                  <a:srgbClr val="FFFFFF"/>
                </a:solidFill>
                <a:latin typeface="Calibri" pitchFamily="34" charset="0"/>
              </a:rPr>
              <a:t>Zorgrelatie</a:t>
            </a:r>
            <a:endParaRPr lang="nl-NL" sz="1200" b="1" dirty="0">
              <a:solidFill>
                <a:srgbClr val="FFFFFF"/>
              </a:solidFill>
              <a:latin typeface="Calibri" pitchFamily="34" charset="0"/>
            </a:endParaRPr>
          </a:p>
        </p:txBody>
      </p:sp>
      <p:sp>
        <p:nvSpPr>
          <p:cNvPr id="79" name="AutoShape 35"/>
          <p:cNvSpPr>
            <a:spLocks noChangeArrowheads="1"/>
          </p:cNvSpPr>
          <p:nvPr/>
        </p:nvSpPr>
        <p:spPr bwMode="auto">
          <a:xfrm>
            <a:off x="9132749" y="6047313"/>
            <a:ext cx="1588531" cy="547191"/>
          </a:xfrm>
          <a:prstGeom prst="roundRect">
            <a:avLst>
              <a:gd name="adj" fmla="val 16667"/>
            </a:avLst>
          </a:prstGeom>
          <a:solidFill>
            <a:srgbClr val="0070C0"/>
          </a:solidFill>
          <a:ln w="9525">
            <a:noFill/>
            <a:round/>
            <a:headEnd/>
            <a:tailEnd/>
          </a:ln>
        </p:spPr>
        <p:txBody>
          <a:bodyPr lIns="90000" tIns="45000" rIns="90000" bIns="45000" anchor="ctr"/>
          <a:lstStyle/>
          <a:p>
            <a:pPr algn="ctr">
              <a:tabLst>
                <a:tab pos="0" algn="l"/>
                <a:tab pos="526466" algn="l"/>
                <a:tab pos="1054799" algn="l"/>
                <a:tab pos="1583131" algn="l"/>
                <a:tab pos="2111464" algn="l"/>
                <a:tab pos="2639797" algn="l"/>
                <a:tab pos="3168130" algn="l"/>
                <a:tab pos="3696462" algn="l"/>
                <a:tab pos="4224795" algn="l"/>
                <a:tab pos="4753127" algn="l"/>
                <a:tab pos="5281461" algn="l"/>
                <a:tab pos="5809793" algn="l"/>
                <a:tab pos="6338126" algn="l"/>
                <a:tab pos="6866458" algn="l"/>
                <a:tab pos="7394791" algn="l"/>
                <a:tab pos="7923124" algn="l"/>
                <a:tab pos="8451457" algn="l"/>
                <a:tab pos="8979789" algn="l"/>
                <a:tab pos="9508122" algn="l"/>
                <a:tab pos="10036454" algn="l"/>
                <a:tab pos="10564788" algn="l"/>
              </a:tabLst>
            </a:pPr>
            <a:r>
              <a:rPr lang="nl-NL" sz="1200" b="1" dirty="0" smtClean="0">
                <a:solidFill>
                  <a:srgbClr val="FFFFFF"/>
                </a:solidFill>
                <a:latin typeface="Calibri" pitchFamily="34" charset="0"/>
              </a:rPr>
              <a:t>Financiële Afhandeling</a:t>
            </a:r>
          </a:p>
        </p:txBody>
      </p:sp>
      <p:sp>
        <p:nvSpPr>
          <p:cNvPr id="44" name="AutoShape 8"/>
          <p:cNvSpPr>
            <a:spLocks noChangeArrowheads="1"/>
          </p:cNvSpPr>
          <p:nvPr/>
        </p:nvSpPr>
        <p:spPr bwMode="auto">
          <a:xfrm>
            <a:off x="3943002" y="5961785"/>
            <a:ext cx="4896544" cy="720081"/>
          </a:xfrm>
          <a:prstGeom prst="roundRect">
            <a:avLst>
              <a:gd name="adj" fmla="val 16667"/>
            </a:avLst>
          </a:prstGeom>
          <a:solidFill>
            <a:srgbClr val="A6A6A6">
              <a:alpha val="50195"/>
            </a:srgbClr>
          </a:solidFill>
          <a:ln w="9525">
            <a:noFill/>
            <a:round/>
            <a:headEnd/>
            <a:tailEnd/>
          </a:ln>
        </p:spPr>
        <p:txBody>
          <a:bodyPr lIns="90000" tIns="0" rIns="90000" bIns="0" anchor="ctr"/>
          <a:lstStyle/>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nl-NL" sz="200" b="1" dirty="0">
              <a:solidFill>
                <a:srgbClr val="FFFFFF"/>
              </a:solidFill>
              <a:latin typeface="Calibri" pitchFamily="34" charset="0"/>
            </a:endParaRPr>
          </a:p>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nl-NL" sz="100" b="1" dirty="0">
                <a:solidFill>
                  <a:srgbClr val="FFFFFF"/>
                </a:solidFill>
                <a:latin typeface="Calibri" pitchFamily="34" charset="0"/>
              </a:rPr>
              <a:t/>
            </a:r>
            <a:br>
              <a:rPr lang="nl-NL" sz="100" b="1" dirty="0">
                <a:solidFill>
                  <a:srgbClr val="FFFFFF"/>
                </a:solidFill>
                <a:latin typeface="Calibri" pitchFamily="34" charset="0"/>
              </a:rPr>
            </a:br>
            <a:r>
              <a:rPr lang="nl-NL" sz="1100" b="1" dirty="0" smtClean="0">
                <a:solidFill>
                  <a:srgbClr val="000000"/>
                </a:solidFill>
                <a:latin typeface="Calibri" pitchFamily="34" charset="0"/>
              </a:rPr>
              <a:t>Zorglogistiek</a:t>
            </a:r>
            <a:endParaRPr lang="nl-NL" sz="1100" b="1" dirty="0">
              <a:solidFill>
                <a:srgbClr val="000000"/>
              </a:solidFill>
              <a:latin typeface="Calibri" pitchFamily="34" charset="0"/>
            </a:endParaRPr>
          </a:p>
        </p:txBody>
      </p:sp>
      <p:sp>
        <p:nvSpPr>
          <p:cNvPr id="58" name="AutoShape 35"/>
          <p:cNvSpPr>
            <a:spLocks noChangeArrowheads="1"/>
          </p:cNvSpPr>
          <p:nvPr/>
        </p:nvSpPr>
        <p:spPr bwMode="auto">
          <a:xfrm>
            <a:off x="4024536" y="6047313"/>
            <a:ext cx="1588531" cy="547191"/>
          </a:xfrm>
          <a:prstGeom prst="roundRect">
            <a:avLst>
              <a:gd name="adj" fmla="val 16667"/>
            </a:avLst>
          </a:prstGeom>
          <a:solidFill>
            <a:srgbClr val="0070C0"/>
          </a:solidFill>
          <a:ln w="9525">
            <a:noFill/>
            <a:round/>
            <a:headEnd/>
            <a:tailEnd/>
          </a:ln>
        </p:spPr>
        <p:txBody>
          <a:bodyPr lIns="90000" tIns="45000" rIns="90000" bIns="45000" anchor="ctr"/>
          <a:lstStyle/>
          <a:p>
            <a:pPr algn="ctr">
              <a:tabLst>
                <a:tab pos="0" algn="l"/>
                <a:tab pos="526466" algn="l"/>
                <a:tab pos="1054799" algn="l"/>
                <a:tab pos="1583131" algn="l"/>
                <a:tab pos="2111464" algn="l"/>
                <a:tab pos="2639797" algn="l"/>
                <a:tab pos="3168130" algn="l"/>
                <a:tab pos="3696462" algn="l"/>
                <a:tab pos="4224795" algn="l"/>
                <a:tab pos="4753127" algn="l"/>
                <a:tab pos="5281461" algn="l"/>
                <a:tab pos="5809793" algn="l"/>
                <a:tab pos="6338126" algn="l"/>
                <a:tab pos="6866458" algn="l"/>
                <a:tab pos="7394791" algn="l"/>
                <a:tab pos="7923124" algn="l"/>
                <a:tab pos="8451457" algn="l"/>
                <a:tab pos="8979789" algn="l"/>
                <a:tab pos="9508122" algn="l"/>
                <a:tab pos="10036454" algn="l"/>
                <a:tab pos="10564788" algn="l"/>
              </a:tabLst>
            </a:pPr>
            <a:r>
              <a:rPr lang="nl-NL" sz="1200" b="1" dirty="0" smtClean="0">
                <a:solidFill>
                  <a:srgbClr val="FFFFFF"/>
                </a:solidFill>
                <a:latin typeface="Calibri" pitchFamily="34" charset="0"/>
              </a:rPr>
              <a:t>Resourceplanning</a:t>
            </a:r>
            <a:endParaRPr lang="nl-NL" sz="1200" b="1" dirty="0">
              <a:solidFill>
                <a:srgbClr val="FFFFFF"/>
              </a:solidFill>
              <a:latin typeface="Calibri" pitchFamily="34" charset="0"/>
            </a:endParaRPr>
          </a:p>
        </p:txBody>
      </p:sp>
      <p:sp>
        <p:nvSpPr>
          <p:cNvPr id="64" name="AutoShape 35"/>
          <p:cNvSpPr>
            <a:spLocks noChangeArrowheads="1"/>
          </p:cNvSpPr>
          <p:nvPr/>
        </p:nvSpPr>
        <p:spPr bwMode="auto">
          <a:xfrm>
            <a:off x="7159958" y="6047313"/>
            <a:ext cx="1588531" cy="547191"/>
          </a:xfrm>
          <a:prstGeom prst="roundRect">
            <a:avLst>
              <a:gd name="adj" fmla="val 16667"/>
            </a:avLst>
          </a:prstGeom>
          <a:solidFill>
            <a:srgbClr val="0070C0"/>
          </a:solidFill>
          <a:ln w="9525">
            <a:noFill/>
            <a:round/>
            <a:headEnd/>
            <a:tailEnd/>
          </a:ln>
        </p:spPr>
        <p:txBody>
          <a:bodyPr lIns="90000" tIns="45000" rIns="90000" bIns="45000" anchor="ctr"/>
          <a:lstStyle/>
          <a:p>
            <a:pPr algn="ctr">
              <a:tabLst>
                <a:tab pos="0" algn="l"/>
                <a:tab pos="526466" algn="l"/>
                <a:tab pos="1054799" algn="l"/>
                <a:tab pos="1583131" algn="l"/>
                <a:tab pos="2111464" algn="l"/>
                <a:tab pos="2639797" algn="l"/>
                <a:tab pos="3168130" algn="l"/>
                <a:tab pos="3696462" algn="l"/>
                <a:tab pos="4224795" algn="l"/>
                <a:tab pos="4753127" algn="l"/>
                <a:tab pos="5281461" algn="l"/>
                <a:tab pos="5809793" algn="l"/>
                <a:tab pos="6338126" algn="l"/>
                <a:tab pos="6866458" algn="l"/>
                <a:tab pos="7394791" algn="l"/>
                <a:tab pos="7923124" algn="l"/>
                <a:tab pos="8451457" algn="l"/>
                <a:tab pos="8979789" algn="l"/>
                <a:tab pos="9508122" algn="l"/>
                <a:tab pos="10036454" algn="l"/>
                <a:tab pos="10564788" algn="l"/>
              </a:tabLst>
            </a:pPr>
            <a:r>
              <a:rPr lang="nl-NL" sz="1200" b="1" dirty="0" smtClean="0">
                <a:solidFill>
                  <a:srgbClr val="FFFFFF"/>
                </a:solidFill>
                <a:latin typeface="Calibri" pitchFamily="34" charset="0"/>
              </a:rPr>
              <a:t>Zorgplanning</a:t>
            </a:r>
            <a:endParaRPr lang="nl-NL" sz="1200" b="1" dirty="0">
              <a:solidFill>
                <a:srgbClr val="FFFFFF"/>
              </a:solidFill>
              <a:latin typeface="Calibri" pitchFamily="34" charset="0"/>
            </a:endParaRPr>
          </a:p>
        </p:txBody>
      </p:sp>
    </p:spTree>
    <p:extLst>
      <p:ext uri="{BB962C8B-B14F-4D97-AF65-F5344CB8AC3E}">
        <p14:creationId xmlns:p14="http://schemas.microsoft.com/office/powerpoint/2010/main" xmlns="" val="3585549552"/>
      </p:ext>
    </p:extLst>
  </p:cSld>
  <p:clrMapOvr>
    <a:masterClrMapping/>
  </p:clrMapOvr>
  <p:transition spd="slow"/>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8D206B86B8A4B479F51BC7E39F6F898" ma:contentTypeVersion="1" ma:contentTypeDescription="Een nieuw document maken." ma:contentTypeScope="" ma:versionID="dae96ceba2e101d483ed621512f22e1b">
  <xsd:schema xmlns:xsd="http://www.w3.org/2001/XMLSchema" xmlns:xs="http://www.w3.org/2001/XMLSchema" xmlns:p="http://schemas.microsoft.com/office/2006/metadata/properties" xmlns:ns1="http://schemas.microsoft.com/sharepoint/v3" xmlns:ns2="e46e1a75-b071-4085-8be1-26fe4e00979b" targetNamespace="http://schemas.microsoft.com/office/2006/metadata/properties" ma:root="true" ma:fieldsID="fd344c48d1318b726abd4191ae9c23f1" ns1:_="" ns2:_="">
    <xsd:import namespace="http://schemas.microsoft.com/sharepoint/v3"/>
    <xsd:import namespace="e46e1a75-b071-4085-8be1-26fe4e00979b"/>
    <xsd:element name="properties">
      <xsd:complexType>
        <xsd:sequence>
          <xsd:element name="documentManagement">
            <xsd:complexType>
              <xsd:all>
                <xsd:element ref="ns2:_dlc_DocId" minOccurs="0"/>
                <xsd:element ref="ns2:_dlc_DocIdUrl" minOccurs="0"/>
                <xsd:element ref="ns2:_dlc_DocIdPersistId"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11" nillable="true" ma:displayName="Begindatum van de planning" ma:description="Geplande begindatum is een sitekolom die door de publicatiefunctie gemaakt wordt. Het wordt gebruikt om een specifieke datum en tijd op te geven waarop de pagina voor het eerst verschijnt voor sitebezoekers." ma:hidden="true" ma:internalName="PublishingStartDate">
      <xsd:simpleType>
        <xsd:restriction base="dms:Unknown"/>
      </xsd:simpleType>
    </xsd:element>
    <xsd:element name="PublishingExpirationDate" ma:index="12" nillable="true" ma:displayName="Einddatum van de planning" ma:description="Geplande einddatum is een sitekolom die door de publicatiefunctie gemaakt wordt. Het wordt gebruikt om een specifieke datum en tijd op te geven waarop de pagina niet langer verschijnt voor sitebezoeke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e46e1a75-b071-4085-8be1-26fe4e00979b" elementFormDefault="qualified">
    <xsd:import namespace="http://schemas.microsoft.com/office/2006/documentManagement/types"/>
    <xsd:import namespace="http://schemas.microsoft.com/office/infopath/2007/PartnerControls"/>
    <xsd:element name="_dlc_DocId" ma:index="8" nillable="true" ma:displayName="Waarde van de document-id" ma:description="De waarde van de document-id die aan dit item is toegewezen." ma:internalName="_dlc_DocId" ma:readOnly="true">
      <xsd:simpleType>
        <xsd:restriction base="dms:Text"/>
      </xsd:simpleType>
    </xsd:element>
    <xsd:element name="_dlc_DocIdUrl" ma:index="9" nillable="true" ma:displayName="Document-id" ma:description="Permanente koppeling naar dit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4.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_dlc_DocId xmlns="e46e1a75-b071-4085-8be1-26fe4e00979b">YFVPUPQD6HHR-25-129</_dlc_DocId>
    <_dlc_DocIdUrl xmlns="e46e1a75-b071-4085-8be1-26fe4e00979b">
      <Url>https://www.nictiz.nl/_layouts/15/DocIdRedir.aspx?ID=YFVPUPQD6HHR-25-129</Url>
      <Description>YFVPUPQD6HHR-25-129</Description>
    </_dlc_DocIdUrl>
  </documentManagement>
</p:properties>
</file>

<file path=customXml/itemProps1.xml><?xml version="1.0" encoding="utf-8"?>
<ds:datastoreItem xmlns:ds="http://schemas.openxmlformats.org/officeDocument/2006/customXml" ds:itemID="{80DA3244-00AF-4838-BAF7-F55859B9DE36}"/>
</file>

<file path=customXml/itemProps2.xml><?xml version="1.0" encoding="utf-8"?>
<ds:datastoreItem xmlns:ds="http://schemas.openxmlformats.org/officeDocument/2006/customXml" ds:itemID="{7CDE7376-66B6-48E9-A493-9D1FAC3B972E}"/>
</file>

<file path=customXml/itemProps3.xml><?xml version="1.0" encoding="utf-8"?>
<ds:datastoreItem xmlns:ds="http://schemas.openxmlformats.org/officeDocument/2006/customXml" ds:itemID="{4F44B554-243E-41EF-9BDB-1695B5641CB0}"/>
</file>

<file path=customXml/itemProps4.xml><?xml version="1.0" encoding="utf-8"?>
<ds:datastoreItem xmlns:ds="http://schemas.openxmlformats.org/officeDocument/2006/customXml" ds:itemID="{719FA864-2D81-474E-97A9-769E7EC769D0}"/>
</file>

<file path=docProps/app.xml><?xml version="1.0" encoding="utf-8"?>
<Properties xmlns="http://schemas.openxmlformats.org/officeDocument/2006/extended-properties" xmlns:vt="http://schemas.openxmlformats.org/officeDocument/2006/docPropsVTypes">
  <TotalTime>1682</TotalTime>
  <Words>71</Words>
  <Application>Microsoft Office PowerPoint</Application>
  <PresentationFormat>A3 (297x420 mm)</PresentationFormat>
  <Paragraphs>44</Paragraphs>
  <Slides>1</Slides>
  <Notes>1</Notes>
  <HiddenSlides>0</HiddenSlides>
  <MMClips>0</MMClips>
  <ScaleCrop>false</ScaleCrop>
  <HeadingPairs>
    <vt:vector size="4" baseType="variant">
      <vt:variant>
        <vt:lpstr>Thema</vt:lpstr>
      </vt:variant>
      <vt:variant>
        <vt:i4>1</vt:i4>
      </vt:variant>
      <vt:variant>
        <vt:lpstr>Diatitels</vt:lpstr>
      </vt:variant>
      <vt:variant>
        <vt:i4>1</vt:i4>
      </vt:variant>
    </vt:vector>
  </HeadingPairs>
  <TitlesOfParts>
    <vt:vector size="2" baseType="lpstr">
      <vt:lpstr>Office-thema</vt:lpstr>
      <vt:lpstr>Dia 1</vt:lpstr>
    </vt:vector>
  </TitlesOfParts>
  <Company>GGZ Rivierduinen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Steven Ham</dc:creator>
  <cp:lastModifiedBy>smeele</cp:lastModifiedBy>
  <cp:revision>163</cp:revision>
  <dcterms:created xsi:type="dcterms:W3CDTF">2012-08-01T16:50:11Z</dcterms:created>
  <dcterms:modified xsi:type="dcterms:W3CDTF">2014-03-18T12:22:16Z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0x01010018D206B86B8A4B479F51BC7E39F6F898</vt:lpwstr>
  </property>
  <property fmtid="{D5CDD505-2E9C-101B-9397-08002B2CF9AE}" pid="3" name="_dlc_DocIdItemGuid">
    <vt:lpwstr>9cb1a663-6cb1-4364-8f6a-b499f2d43733</vt:lpwstr>
  </property>
</Properties>
</file>