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38"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4.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en-US"/>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a:p>
        </p:txBody>
      </p:sp>
      <p:sp>
        <p:nvSpPr>
          <p:cNvPr id="4" name="Tijdelijke aanduiding voor datum 3"/>
          <p:cNvSpPr>
            <a:spLocks noGrp="1"/>
          </p:cNvSpPr>
          <p:nvPr>
            <p:ph type="dt" sz="half" idx="10"/>
          </p:nvPr>
        </p:nvSpPr>
        <p:spPr/>
        <p:txBody>
          <a:bodyPr/>
          <a:lstStyle/>
          <a:p>
            <a:fld id="{CB91A10D-A315-43E0-8F87-B1D57B8BBA9C}" type="datetimeFigureOut">
              <a:rPr lang="en-US" smtClean="0"/>
              <a:t>2/21/2017</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1298722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CB91A10D-A315-43E0-8F87-B1D57B8BBA9C}" type="datetimeFigureOut">
              <a:rPr lang="en-US" smtClean="0"/>
              <a:t>2/21/2017</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1950978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CB91A10D-A315-43E0-8F87-B1D57B8BBA9C}" type="datetimeFigureOut">
              <a:rPr lang="en-US" smtClean="0"/>
              <a:t>2/21/2017</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1332196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CB91A10D-A315-43E0-8F87-B1D57B8BBA9C}" type="datetimeFigureOut">
              <a:rPr lang="en-US" smtClean="0"/>
              <a:t>2/21/2017</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383509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en-US"/>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CB91A10D-A315-43E0-8F87-B1D57B8BBA9C}" type="datetimeFigureOut">
              <a:rPr lang="en-US" smtClean="0"/>
              <a:t>2/21/2017</a:t>
            </a:fld>
            <a:endParaRPr lang="en-US"/>
          </a:p>
        </p:txBody>
      </p:sp>
      <p:sp>
        <p:nvSpPr>
          <p:cNvPr id="5" name="Tijdelijke aanduiding voor voettekst 4"/>
          <p:cNvSpPr>
            <a:spLocks noGrp="1"/>
          </p:cNvSpPr>
          <p:nvPr>
            <p:ph type="ftr" sz="quarter" idx="11"/>
          </p:nvPr>
        </p:nvSpPr>
        <p:spPr/>
        <p:txBody>
          <a:bodyPr/>
          <a:lstStyle/>
          <a:p>
            <a:endParaRPr lang="en-US"/>
          </a:p>
        </p:txBody>
      </p:sp>
      <p:sp>
        <p:nvSpPr>
          <p:cNvPr id="6" name="Tijdelijke aanduiding voor dianummer 5"/>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1623071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4"/>
          <p:cNvSpPr>
            <a:spLocks noGrp="1"/>
          </p:cNvSpPr>
          <p:nvPr>
            <p:ph type="dt" sz="half" idx="10"/>
          </p:nvPr>
        </p:nvSpPr>
        <p:spPr/>
        <p:txBody>
          <a:bodyPr/>
          <a:lstStyle/>
          <a:p>
            <a:fld id="{CB91A10D-A315-43E0-8F87-B1D57B8BBA9C}" type="datetimeFigureOut">
              <a:rPr lang="en-US" smtClean="0"/>
              <a:t>2/21/2017</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2353257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en-US"/>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6"/>
          <p:cNvSpPr>
            <a:spLocks noGrp="1"/>
          </p:cNvSpPr>
          <p:nvPr>
            <p:ph type="dt" sz="half" idx="10"/>
          </p:nvPr>
        </p:nvSpPr>
        <p:spPr/>
        <p:txBody>
          <a:bodyPr/>
          <a:lstStyle/>
          <a:p>
            <a:fld id="{CB91A10D-A315-43E0-8F87-B1D57B8BBA9C}" type="datetimeFigureOut">
              <a:rPr lang="en-US" smtClean="0"/>
              <a:t>2/21/2017</a:t>
            </a:fld>
            <a:endParaRPr lang="en-US"/>
          </a:p>
        </p:txBody>
      </p:sp>
      <p:sp>
        <p:nvSpPr>
          <p:cNvPr id="8" name="Tijdelijke aanduiding voor voettekst 7"/>
          <p:cNvSpPr>
            <a:spLocks noGrp="1"/>
          </p:cNvSpPr>
          <p:nvPr>
            <p:ph type="ftr" sz="quarter" idx="11"/>
          </p:nvPr>
        </p:nvSpPr>
        <p:spPr/>
        <p:txBody>
          <a:bodyPr/>
          <a:lstStyle/>
          <a:p>
            <a:endParaRPr lang="en-US"/>
          </a:p>
        </p:txBody>
      </p:sp>
      <p:sp>
        <p:nvSpPr>
          <p:cNvPr id="9" name="Tijdelijke aanduiding voor dianummer 8"/>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214703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datum 2"/>
          <p:cNvSpPr>
            <a:spLocks noGrp="1"/>
          </p:cNvSpPr>
          <p:nvPr>
            <p:ph type="dt" sz="half" idx="10"/>
          </p:nvPr>
        </p:nvSpPr>
        <p:spPr/>
        <p:txBody>
          <a:bodyPr/>
          <a:lstStyle/>
          <a:p>
            <a:fld id="{CB91A10D-A315-43E0-8F87-B1D57B8BBA9C}" type="datetimeFigureOut">
              <a:rPr lang="en-US" smtClean="0"/>
              <a:t>2/21/2017</a:t>
            </a:fld>
            <a:endParaRPr lang="en-US"/>
          </a:p>
        </p:txBody>
      </p:sp>
      <p:sp>
        <p:nvSpPr>
          <p:cNvPr id="4" name="Tijdelijke aanduiding voor voettekst 3"/>
          <p:cNvSpPr>
            <a:spLocks noGrp="1"/>
          </p:cNvSpPr>
          <p:nvPr>
            <p:ph type="ftr" sz="quarter" idx="11"/>
          </p:nvPr>
        </p:nvSpPr>
        <p:spPr/>
        <p:txBody>
          <a:bodyPr/>
          <a:lstStyle/>
          <a:p>
            <a:endParaRPr lang="en-US"/>
          </a:p>
        </p:txBody>
      </p:sp>
      <p:sp>
        <p:nvSpPr>
          <p:cNvPr id="5" name="Tijdelijke aanduiding voor dianummer 4"/>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3456579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B91A10D-A315-43E0-8F87-B1D57B8BBA9C}" type="datetimeFigureOut">
              <a:rPr lang="en-US" smtClean="0"/>
              <a:t>2/21/2017</a:t>
            </a:fld>
            <a:endParaRPr lang="en-US"/>
          </a:p>
        </p:txBody>
      </p:sp>
      <p:sp>
        <p:nvSpPr>
          <p:cNvPr id="3" name="Tijdelijke aanduiding voor voettekst 2"/>
          <p:cNvSpPr>
            <a:spLocks noGrp="1"/>
          </p:cNvSpPr>
          <p:nvPr>
            <p:ph type="ftr" sz="quarter" idx="11"/>
          </p:nvPr>
        </p:nvSpPr>
        <p:spPr/>
        <p:txBody>
          <a:bodyPr/>
          <a:lstStyle/>
          <a:p>
            <a:endParaRPr lang="en-US"/>
          </a:p>
        </p:txBody>
      </p:sp>
      <p:sp>
        <p:nvSpPr>
          <p:cNvPr id="4" name="Tijdelijke aanduiding voor dianummer 3"/>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165687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B91A10D-A315-43E0-8F87-B1D57B8BBA9C}" type="datetimeFigureOut">
              <a:rPr lang="en-US" smtClean="0"/>
              <a:t>2/21/2017</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206454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B91A10D-A315-43E0-8F87-B1D57B8BBA9C}" type="datetimeFigureOut">
              <a:rPr lang="en-US" smtClean="0"/>
              <a:t>2/21/2017</a:t>
            </a:fld>
            <a:endParaRPr lang="en-US"/>
          </a:p>
        </p:txBody>
      </p:sp>
      <p:sp>
        <p:nvSpPr>
          <p:cNvPr id="6" name="Tijdelijke aanduiding voor voettekst 5"/>
          <p:cNvSpPr>
            <a:spLocks noGrp="1"/>
          </p:cNvSpPr>
          <p:nvPr>
            <p:ph type="ftr" sz="quarter" idx="11"/>
          </p:nvPr>
        </p:nvSpPr>
        <p:spPr/>
        <p:txBody>
          <a:bodyPr/>
          <a:lstStyle/>
          <a:p>
            <a:endParaRPr lang="en-US"/>
          </a:p>
        </p:txBody>
      </p:sp>
      <p:sp>
        <p:nvSpPr>
          <p:cNvPr id="7" name="Tijdelijke aanduiding voor dianummer 6"/>
          <p:cNvSpPr>
            <a:spLocks noGrp="1"/>
          </p:cNvSpPr>
          <p:nvPr>
            <p:ph type="sldNum" sz="quarter" idx="12"/>
          </p:nvPr>
        </p:nvSpPr>
        <p:spPr/>
        <p:txBody>
          <a:bodyPr/>
          <a:lstStyle/>
          <a:p>
            <a:fld id="{4D0BD1F9-D4E5-43C8-AE4C-77FB0A2A7A34}" type="slidenum">
              <a:rPr lang="en-US" smtClean="0"/>
              <a:t>‹nr.›</a:t>
            </a:fld>
            <a:endParaRPr lang="en-US"/>
          </a:p>
        </p:txBody>
      </p:sp>
    </p:spTree>
    <p:extLst>
      <p:ext uri="{BB962C8B-B14F-4D97-AF65-F5344CB8AC3E}">
        <p14:creationId xmlns:p14="http://schemas.microsoft.com/office/powerpoint/2010/main" val="1111890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en-US"/>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1A10D-A315-43E0-8F87-B1D57B8BBA9C}" type="datetimeFigureOut">
              <a:rPr lang="en-US" smtClean="0"/>
              <a:t>2/21/2017</a:t>
            </a:fld>
            <a:endParaRPr lang="en-US"/>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0BD1F9-D4E5-43C8-AE4C-77FB0A2A7A34}" type="slidenum">
              <a:rPr lang="en-US" smtClean="0"/>
              <a:t>‹nr.›</a:t>
            </a:fld>
            <a:endParaRPr lang="en-US"/>
          </a:p>
        </p:txBody>
      </p:sp>
    </p:spTree>
    <p:extLst>
      <p:ext uri="{BB962C8B-B14F-4D97-AF65-F5344CB8AC3E}">
        <p14:creationId xmlns:p14="http://schemas.microsoft.com/office/powerpoint/2010/main" val="4240487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p:nvPr/>
        </p:nvPicPr>
        <p:blipFill>
          <a:blip r:embed="rId2"/>
          <a:stretch>
            <a:fillRect/>
          </a:stretch>
        </p:blipFill>
        <p:spPr>
          <a:xfrm>
            <a:off x="3170756" y="102638"/>
            <a:ext cx="5777302" cy="6690048"/>
          </a:xfrm>
          <a:prstGeom prst="rect">
            <a:avLst/>
          </a:prstGeom>
        </p:spPr>
      </p:pic>
    </p:spTree>
    <p:extLst>
      <p:ext uri="{BB962C8B-B14F-4D97-AF65-F5344CB8AC3E}">
        <p14:creationId xmlns:p14="http://schemas.microsoft.com/office/powerpoint/2010/main" val="4136210474"/>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18D206B86B8A4B479F51BC7E39F6F898" ma:contentTypeVersion="1" ma:contentTypeDescription="Een nieuw document maken." ma:contentTypeScope="" ma:versionID="dae96ceba2e101d483ed621512f22e1b">
  <xsd:schema xmlns:xsd="http://www.w3.org/2001/XMLSchema" xmlns:xs="http://www.w3.org/2001/XMLSchema" xmlns:p="http://schemas.microsoft.com/office/2006/metadata/properties" xmlns:ns1="http://schemas.microsoft.com/sharepoint/v3" xmlns:ns2="e46e1a75-b071-4085-8be1-26fe4e00979b" targetNamespace="http://schemas.microsoft.com/office/2006/metadata/properties" ma:root="true" ma:fieldsID="fd344c48d1318b726abd4191ae9c23f1" ns1:_="" ns2:_="">
    <xsd:import namespace="http://schemas.microsoft.com/sharepoint/v3"/>
    <xsd:import namespace="e46e1a75-b071-4085-8be1-26fe4e00979b"/>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Begindatum van de planning" ma:description="Geplande begindatum is een sitekolom die door de publicatiefunctie gemaakt wordt. Het wordt gebruikt om een specifieke datum en tijd op te geven waarop de pagina voor het eerst verschijnt voor sitebezoekers." ma:hidden="true" ma:internalName="PublishingStartDate">
      <xsd:simpleType>
        <xsd:restriction base="dms:Unknown"/>
      </xsd:simpleType>
    </xsd:element>
    <xsd:element name="PublishingExpirationDate" ma:index="12" nillable="true" ma:displayName="Einddatum van de planning" ma:description="Geplande einddatum is een sitekolom die door de publicatiefunctie gemaakt wordt. Het wordt gebruikt om een specifieke datum en tijd op te geven waarop de pagina niet langer verschijnt voor sitebezoeke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6e1a75-b071-4085-8be1-26fe4e00979b"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e46e1a75-b071-4085-8be1-26fe4e00979b">YFVPUPQD6HHR-25-747</_dlc_DocId>
    <_dlc_DocIdUrl xmlns="e46e1a75-b071-4085-8be1-26fe4e00979b">
      <Url>https://www.nictiz.nl/_layouts/15/DocIdRedir.aspx?ID=YFVPUPQD6HHR-25-747</Url>
      <Description>YFVPUPQD6HHR-25-747</Description>
    </_dlc_DocIdUrl>
  </documentManagement>
</p:properties>
</file>

<file path=customXml/itemProps1.xml><?xml version="1.0" encoding="utf-8"?>
<ds:datastoreItem xmlns:ds="http://schemas.openxmlformats.org/officeDocument/2006/customXml" ds:itemID="{9ECE82D0-7A96-41BB-BFB9-F1B54C93D110}"/>
</file>

<file path=customXml/itemProps2.xml><?xml version="1.0" encoding="utf-8"?>
<ds:datastoreItem xmlns:ds="http://schemas.openxmlformats.org/officeDocument/2006/customXml" ds:itemID="{90A2BBDC-D0C0-4C18-8352-D96149A16FE4}"/>
</file>

<file path=customXml/itemProps3.xml><?xml version="1.0" encoding="utf-8"?>
<ds:datastoreItem xmlns:ds="http://schemas.openxmlformats.org/officeDocument/2006/customXml" ds:itemID="{FDB7C499-1EF2-4DBD-8CD6-5B9AF304C514}"/>
</file>

<file path=customXml/itemProps4.xml><?xml version="1.0" encoding="utf-8"?>
<ds:datastoreItem xmlns:ds="http://schemas.openxmlformats.org/officeDocument/2006/customXml" ds:itemID="{FE7E0C48-3096-4B6B-96F4-CD8365E8F948}"/>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Breedbeeld</PresentationFormat>
  <Paragraphs>0</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Lisanne van der Molen</dc:creator>
  <cp:lastModifiedBy>Lisanne van der Molen</cp:lastModifiedBy>
  <cp:revision>1</cp:revision>
  <dcterms:created xsi:type="dcterms:W3CDTF">2017-02-21T11:48:31Z</dcterms:created>
  <dcterms:modified xsi:type="dcterms:W3CDTF">2017-02-21T11:48:57Z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0x01010018D206B86B8A4B479F51BC7E39F6F898</vt:lpwstr>
  </property>
  <property fmtid="{D5CDD505-2E9C-101B-9397-08002B2CF9AE}" pid="3" name="_dlc_DocIdItemGuid">
    <vt:lpwstr>26a844de-ef18-48e7-92de-155a5548b63b</vt:lpwstr>
  </property>
</Properties>
</file>